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6" r:id="rId2"/>
  </p:sldMasterIdLst>
  <p:notesMasterIdLst>
    <p:notesMasterId r:id="rId36"/>
  </p:notesMasterIdLst>
  <p:sldIdLst>
    <p:sldId id="285" r:id="rId3"/>
    <p:sldId id="270" r:id="rId4"/>
    <p:sldId id="272" r:id="rId5"/>
    <p:sldId id="273" r:id="rId6"/>
    <p:sldId id="350" r:id="rId7"/>
    <p:sldId id="303" r:id="rId8"/>
    <p:sldId id="281" r:id="rId9"/>
    <p:sldId id="282" r:id="rId10"/>
    <p:sldId id="351" r:id="rId11"/>
    <p:sldId id="310" r:id="rId12"/>
    <p:sldId id="315" r:id="rId13"/>
    <p:sldId id="340" r:id="rId14"/>
    <p:sldId id="321" r:id="rId15"/>
    <p:sldId id="326" r:id="rId16"/>
    <p:sldId id="327" r:id="rId17"/>
    <p:sldId id="332" r:id="rId18"/>
    <p:sldId id="337" r:id="rId19"/>
    <p:sldId id="334" r:id="rId20"/>
    <p:sldId id="338" r:id="rId21"/>
    <p:sldId id="341" r:id="rId22"/>
    <p:sldId id="344" r:id="rId23"/>
    <p:sldId id="343" r:id="rId24"/>
    <p:sldId id="292" r:id="rId25"/>
    <p:sldId id="293" r:id="rId26"/>
    <p:sldId id="295" r:id="rId27"/>
    <p:sldId id="348" r:id="rId28"/>
    <p:sldId id="296" r:id="rId29"/>
    <p:sldId id="352" r:id="rId30"/>
    <p:sldId id="354" r:id="rId31"/>
    <p:sldId id="355" r:id="rId32"/>
    <p:sldId id="356" r:id="rId33"/>
    <p:sldId id="357" r:id="rId34"/>
    <p:sldId id="349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800"/>
    <a:srgbClr val="5C8ADD"/>
    <a:srgbClr val="942093"/>
    <a:srgbClr val="73FB79"/>
    <a:srgbClr val="00FDFF"/>
    <a:srgbClr val="F7A6EF"/>
    <a:srgbClr val="929000"/>
    <a:srgbClr val="FF40FF"/>
    <a:srgbClr val="0096FF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77"/>
    <p:restoredTop sz="96327"/>
  </p:normalViewPr>
  <p:slideViewPr>
    <p:cSldViewPr snapToGrid="0" snapToObjects="1">
      <p:cViewPr varScale="1">
        <p:scale>
          <a:sx n="155" d="100"/>
          <a:sy n="155" d="100"/>
        </p:scale>
        <p:origin x="216" y="328"/>
      </p:cViewPr>
      <p:guideLst/>
    </p:cSldViewPr>
  </p:slideViewPr>
  <p:outlineViewPr>
    <p:cViewPr>
      <p:scale>
        <a:sx n="33" d="100"/>
        <a:sy n="33" d="100"/>
      </p:scale>
      <p:origin x="0" y="-988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2A162-F5C3-4147-8B1B-ECED6ADD9E18}" type="datetimeFigureOut">
              <a:rPr lang="en-JP" smtClean="0"/>
              <a:t>2022/10/07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1ECE8-1F3A-6A4D-91E7-C87F003F7E00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1571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work is about inter-surface mapping, which is about finding correspondences between points on two surfaces of the same genus.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There are 3 key properties that we want to have in such maps: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continuity,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bijectivity,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and low distortion.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Maps that have the first two properties are called homeomorphisms, and we specifically target this type of maps.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Such maps are useful for transferring various kind of data on surfaces, 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&lt;NEXT&gt; such as texture, displacement, tessellation, and so on.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And in general, they are difficult to compute!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2541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is our new way of defining homeomorphisms between surfaces.</a:t>
            </a:r>
            <a:r>
              <a:rPr lang="en-JP">
                <a:effectLst/>
              </a:rPr>
              <a:t> </a:t>
            </a:r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3586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how do we generate it?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algorithm mainly consists of 4 steps.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12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66704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step is vertex insertion, which is very simple.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input vertex image, &lt;NEXT&gt; we simply insert A’s vertex to B, &lt;NEXT&gt; one by one, &lt;NEXT&gt; splitting triangles into three.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</a:t>
            </a:r>
            <a:r>
              <a:rPr lang="en-JP"/>
              <a:t>idth=40.84</a:t>
            </a:r>
          </a:p>
          <a:p>
            <a:endParaRPr lang="en-JP"/>
          </a:p>
          <a:p>
            <a:r>
              <a:rPr lang="en-JP"/>
              <a:t>A:</a:t>
            </a:r>
          </a:p>
          <a:p>
            <a:r>
              <a:rPr lang="en-US" dirty="0"/>
              <a:t>H</a:t>
            </a:r>
            <a:r>
              <a:rPr lang="en-JP"/>
              <a:t>orizontal pos = </a:t>
            </a:r>
            <a:r>
              <a:rPr lang="en-US" dirty="0"/>
              <a:t>-9.14 cm</a:t>
            </a:r>
          </a:p>
          <a:p>
            <a:r>
              <a:rPr lang="en-JP"/>
              <a:t>Vertical pos = </a:t>
            </a:r>
            <a:r>
              <a:rPr lang="en-US" dirty="0"/>
              <a:t>-6.87 cm</a:t>
            </a:r>
          </a:p>
          <a:p>
            <a:endParaRPr lang="en-US" dirty="0"/>
          </a:p>
          <a:p>
            <a:r>
              <a:rPr lang="en-JP"/>
              <a:t>B:</a:t>
            </a:r>
          </a:p>
          <a:p>
            <a:r>
              <a:rPr lang="en-US" dirty="0"/>
              <a:t>H</a:t>
            </a:r>
            <a:r>
              <a:rPr lang="en-JP"/>
              <a:t>orizontal pos = </a:t>
            </a:r>
            <a:r>
              <a:rPr lang="en-US" dirty="0"/>
              <a:t>-16.44 cm</a:t>
            </a:r>
          </a:p>
          <a:p>
            <a:r>
              <a:rPr lang="en-JP"/>
              <a:t>Vertical pos = </a:t>
            </a:r>
            <a:r>
              <a:rPr lang="en-US" dirty="0"/>
              <a:t>-6.87 cm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13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00290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end up with something like this.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We do the same in the opposite direction as well.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29403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I’d like to introduce the notion of compatible edges.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First of all, recall that every vertex is &lt;NEXT&gt; already in 1-to-1 correspondence, &lt;NEXT&gt; by definition.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6984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assign random colors to corresponding vertices.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let’s look at edges.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For example, this edge on A connects these two vertices.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look for the same pair of vertices in B, 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we see that there is an edge connecting them.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call this edge compatible, and assign a random color to it representing its ID.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16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2412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OK, now let’s look at this edge.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If we look for the same pair of vertices in B, we see that there is no edge connecting them, so we call this edge incompatible, and show it in black.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44474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this edge coloring scheme, we see that after the vertex insertion step, most edges are incompatible.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Our goal then is to make all the edges compatible; if we succeed in doing so, all the faces become compatible, and we get a homeomorphism!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18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12464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step 2 is Delaunay flipping, which was originally proposed by Sharp et al.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is done separately for each of A &amp; B.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 is very simple: 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for every edge, we look at its two opposite corners, and sum their angles. 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If it’s larger than pi, we flip the edge, &lt;NEXT&gt; intrinsically.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We repeat this until there are &lt;NEXT&gt; no more edges to flip.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process is known to converge in finite steps.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19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72846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 the same on the other surface as well.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20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6933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of course a literature on surface homeomorphisms, and all previous methods use some form of intermediate domains, 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such as plane, 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sphere, 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hyperbolic plane, 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or base complex.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These are all technically sound, but they tend to make the algorithm quite a bit complicated.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In particular, global and end-to-end distortion minimization becomes challenging in this context.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And there are only 3 papers so far that addressed this issue.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The two on the right can handle disk-topology surfaces only, 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and the one on the left can handle closed surfaces of arbitrary topology, so it is considered the current state of the art.</a:t>
            </a:r>
            <a:endParaRPr lang="en-JP">
              <a:effectLst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34506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if we check for the edge compatibility, we see that most edges are already compatible at this point!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thanks to our assumption that the input vertex images are of some good quality. 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remaining task then is to fix these sparsely distributed incompatible edges, one by one.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21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9247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adopt the same modified Newton scheme as in the previous work.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We used the same symmetric Dirichlet energy as the measure of distortion.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can be trivially computed once we have a CIT: 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for each intrinsic face, we know its 2D triangle shape on A and B, 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so we get a 2 by 2 Jacobian matrix mapping one triangle to the other in some 2D coordinate frame.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just add up its Frobenius norm squared weighted by the triangle area.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We compute the energy’s gradient and Hessian using automatic differentiation.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We then solve for the descent direction, followed by a line search.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At every search step, we generate a CIT with the new vertex images.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11551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comes the evaluation part.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23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19412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ran our algorithm on the dataset released by the previous work.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achieved similar or slightly better energy for all but two cases.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These two exceptional cases are highly non-isometric, and our algorithm easily got stuck in local minima.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24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87895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assess the practicality of our method, we did a robustness test on the Princeton dataset.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consists of 19 categories, and we randomly picked 5 pairs per category, totaling in 95 pairs to test.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Out of these, HOT, the method we used to generate the input vertex images, failed on 7 cases no matter how we chose the landmarks.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So, we tested our method against the remaining 88 pairs.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Out of these, our method succeeded in 81 pairs, meaning a success rate of 92%.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25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65896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some samples of our test results.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visually confirm that our optimization does indeed reduce the mapping distortion, as indicated by the smoother checkerboard patterns on the right.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26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17301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work has a number of limitations and future directions to explore.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First, our algorithm is purely empirically designed with no guarantee of success, and it sometimes fails.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failure example, the initial vertex images are very strongly distorted, resulting in large clusters of numerous incompatible edges, which our algorithm could not get rid of. 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more thorough analysis of our problem setting is crucial, and we hope to get some kind of theoretical guarantee.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Another issue is that our algorithm is quite prone to getting stuck in local minima.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improve this, we’d like to find a way of smoothing out the mapping distortion more effectively, perhaps by mimicking the “metric regularization” technique used in the previous work.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Lastly, our method is very slow on large meshes;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multiresolution approach is a natural direction to explore, and perhaps a recent technique of bijective projection in a shell by Jiang et al. could be utilized.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27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14525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concludes my talk, thank you for your attention!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source code is available in the URL shown below.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33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27138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said, our contribution is a simpler and more intuitive alternative to the state of the art.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particular, our method does not involve any intermediate domains.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The key to our method is the use of the intrinsic triangulations technique.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original aim was to solve PDEs on surfaces robustly.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show its new usage for the problem of inter-surface mapping.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Before moving on, I just want to be honest and make it clear: our method does not offer any practical advantage over the state of the art.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method is designed purely empirically, and is less robust than the state of the art.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The main point of this work is to stimulate research in this field by providing a new perspective, and also releasing the source code so that others can build on top of it.</a:t>
            </a: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81316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OK, here’s a quick recap of the intrinsic triangulations technique.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always start with an extrinsic triangulation, which is just an ordinary triangle mesh.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From here, we can apply some local operations.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The first basic operation is intrinsic edge flip.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if we are to flip this edge, 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we take its two adjacent triangles and flatten them to 2D.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Then we flip the edge in 2D and obtain new triangle shapes.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These triangles are then mapped back to the surface in 3D.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get bent across the edges of the original mesh, but we don’t care, as long as they can be flattened to 2D isometrically.</a:t>
            </a:r>
            <a:r>
              <a:rPr lang="en-JP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1483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basic operation is vertex insertion.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if we are to insert a vertex to this triangle, 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we first flatten it to 2D, 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then insert the vertex in 2D, splitting the triangle into three.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These new triangles are then mapped back to the surface in 3D.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Through these local operations, we can get infinitely many different tessellations over the same surface geometry defined by the original triangle mesh!</a:t>
            </a:r>
            <a:r>
              <a:rPr lang="en-JP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25337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source of our inspiration is the concept of compatible triangulations in 2D, which was used for shape interpolation.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example, a source shape on the left and a target shape on the right are interpolated using a compatible triangulation.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every face is in 1-to-1 correspondence, as highlighted by colors in some faces.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So this trivially defines a homeomorphism between two 2D shapes.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So our question is: can we do the same on 3D surfaces, using intrinsic triangulations?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answer is yes, we can!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76772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here comes our method, called Compatible Intrinsic Triangulations.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69784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we’re given a pair of triangle meshes of the same genus, A and B.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In addition to these, we take as input something called “vertex images”.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It’s simply an assignment to each vertex of A, a position on the surface B, expressed using barycentric coordinates.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We take another vertex image in the opposite direction as well.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Importantly, we assume that these vertex images are of some good quality; they must not be some random inconsistent assignments, otherwise our algorithm will fail.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And they can be generated using any of the existing methods.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we used these in our work.</a:t>
            </a:r>
            <a:r>
              <a:rPr lang="en-JP">
                <a:effectLst/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Far view:</a:t>
            </a:r>
          </a:p>
          <a:p>
            <a:r>
              <a:rPr lang="en-JP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1.24226 0.269773 -1.61191   0.228322  0.0189025 -0.0941629 -0.0801198   0.990672   0.110225 0.183065 0.339927 -2.22952 -0.0317966   0.104764  -0.144722 -0.0747331   0.991748   0.104166</a:t>
            </a:r>
          </a:p>
          <a:p>
            <a:r>
              <a:rPr lang="en-US" dirty="0"/>
              <a:t>Edge radius 0.00050</a:t>
            </a:r>
          </a:p>
          <a:p>
            <a:endParaRPr lang="en-US" dirty="0"/>
          </a:p>
          <a:p>
            <a:r>
              <a:rPr lang="en-US" dirty="0"/>
              <a:t>Closeup view:</a:t>
            </a:r>
          </a:p>
          <a:p>
            <a:r>
              <a:rPr lang="en-JP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0.858345  0.427905 -0.405501    0.512988    0.213362 -0.00688754 -0.292864  0.924532  0.243869  0.306015   0.64384 -0.847461  0.356392  0.401196 -0.235346 0.00477354   0.929749   0.368162</a:t>
            </a:r>
          </a:p>
          <a:p>
            <a:r>
              <a:rPr lang="en-US" dirty="0"/>
              <a:t>Vertex radius 0.00400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1322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output is a Compatible Intrinsic Triangulation, or CIT in short.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an intrinsic triangulation on each of A &amp; B.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And it is constructed in such a way that every face is in 1-to-1 correspondence.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&lt;NEXT&gt; Here I highlight some corresponding faces &lt;NEXT&gt; around vertex &lt;NEXT&gt; one rings.</a:t>
            </a:r>
            <a:endParaRPr lang="en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40.84 cm</a:t>
            </a:r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1ECE8-1F3A-6A4D-91E7-C87F003F7E00}" type="slidenum">
              <a:rPr lang="en-JP" smtClean="0"/>
              <a:t>10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1907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18654" y="323112"/>
            <a:ext cx="10954693" cy="3465928"/>
          </a:xfrm>
        </p:spPr>
        <p:txBody>
          <a:bodyPr anchor="b"/>
          <a:lstStyle>
            <a:lvl1pPr algn="ctr">
              <a:defRPr sz="6000" b="0"/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18654" y="3875052"/>
            <a:ext cx="10954693" cy="2203819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F250-1655-A44B-9787-146DF5581EB2}" type="datetimeFigureOut">
              <a:rPr lang="en-JP" smtClean="0"/>
              <a:t>2022/10/07</a:t>
            </a:fld>
            <a:endParaRPr lang="en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3D90-E90E-3E4D-B59A-C66400CA629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23309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本文" userDrawn="1">
  <p:cSld name="タイトルと本文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259400" y="675200"/>
            <a:ext cx="11652800" cy="6182800"/>
          </a:xfrm>
          <a:prstGeom prst="round2SameRect">
            <a:avLst>
              <a:gd name="adj1" fmla="val 430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ja"/>
              <a:pPr/>
              <a:t>‹#›</a:t>
            </a:fld>
            <a:endParaRPr lang="ja" altLang="en-US"/>
          </a:p>
        </p:txBody>
      </p:sp>
      <p:sp>
        <p:nvSpPr>
          <p:cNvPr id="39" name="Google Shape;39;p5"/>
          <p:cNvSpPr txBox="1"/>
          <p:nvPr/>
        </p:nvSpPr>
        <p:spPr>
          <a:xfrm>
            <a:off x="11187477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1333" b="1">
                <a:solidFill>
                  <a:srgbClr val="65C300"/>
                </a:solidFill>
                <a:latin typeface="Poppins"/>
                <a:ea typeface="Poppins"/>
                <a:cs typeface="Poppins"/>
                <a:sym typeface="Poppi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 b="1">
              <a:solidFill>
                <a:srgbClr val="65C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13400" y="949767"/>
            <a:ext cx="1076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SemiBold"/>
              <a:buNone/>
              <a:defRPr sz="24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SemiBold"/>
              <a:buNone/>
              <a:defRPr sz="24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SemiBold"/>
              <a:buNone/>
              <a:defRPr sz="24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SemiBold"/>
              <a:buNone/>
              <a:defRPr sz="24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SemiBold"/>
              <a:buNone/>
              <a:defRPr sz="24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SemiBold"/>
              <a:buNone/>
              <a:defRPr sz="24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SemiBold"/>
              <a:buNone/>
              <a:defRPr sz="24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SemiBold"/>
              <a:buNone/>
              <a:defRPr sz="24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oppins SemiBold"/>
              <a:buNone/>
              <a:defRPr sz="24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713400" y="1577131"/>
            <a:ext cx="10765200" cy="508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15984A"/>
              </a:buClr>
              <a:buSzPts val="1600"/>
              <a:buFont typeface="Poppins SemiBold"/>
              <a:buChar char="●"/>
              <a:defRPr sz="2133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400"/>
              <a:buFont typeface="Poppins"/>
              <a:buChar char="○"/>
              <a:defRPr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■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○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■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○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■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32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要点1">
  <p:cSld name="要点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 rot="-5400000">
            <a:off x="4186433" y="-1888000"/>
            <a:ext cx="5357200" cy="10654000"/>
          </a:xfrm>
          <a:prstGeom prst="round2SameRect">
            <a:avLst>
              <a:gd name="adj1" fmla="val 3008"/>
              <a:gd name="adj2" fmla="val 59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7"/>
          <p:cNvSpPr/>
          <p:nvPr/>
        </p:nvSpPr>
        <p:spPr>
          <a:xfrm>
            <a:off x="0" y="1528100"/>
            <a:ext cx="4234000" cy="1546400"/>
          </a:xfrm>
          <a:prstGeom prst="rect">
            <a:avLst/>
          </a:prstGeom>
          <a:solidFill>
            <a:srgbClr val="65C3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7"/>
          <p:cNvSpPr txBox="1"/>
          <p:nvPr/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253600" y="2557833"/>
            <a:ext cx="37396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600"/>
              <a:buFont typeface="Poppins SemiBold"/>
              <a:buNone/>
              <a:defRPr sz="800">
                <a:solidFill>
                  <a:srgbClr val="15984A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253600" y="1702000"/>
            <a:ext cx="3726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21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None/>
              <a:def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None/>
              <a:def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None/>
              <a:def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None/>
              <a:def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None/>
              <a:def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None/>
              <a:def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None/>
              <a:def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None/>
              <a:defRPr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2"/>
          </p:nvPr>
        </p:nvSpPr>
        <p:spPr>
          <a:xfrm>
            <a:off x="4367200" y="1198733"/>
            <a:ext cx="7204400" cy="4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15984A"/>
              </a:buClr>
              <a:buSzPts val="1600"/>
              <a:buFont typeface="Poppins SemiBold"/>
              <a:buChar char="●"/>
              <a:defRPr sz="2133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400"/>
              <a:buFont typeface="Poppins"/>
              <a:buChar char="○"/>
              <a:defRPr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■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○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■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○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■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5336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フリー">
  <p:cSld name="フリー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0" y="756400"/>
            <a:ext cx="12192000" cy="61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0"/>
          <p:cNvSpPr txBox="1"/>
          <p:nvPr/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1333" b="1">
                <a:solidFill>
                  <a:srgbClr val="65C300"/>
                </a:solidFill>
                <a:latin typeface="Poppins"/>
                <a:ea typeface="Poppins"/>
                <a:cs typeface="Poppins"/>
                <a:sym typeface="Poppi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 b="1">
              <a:solidFill>
                <a:srgbClr val="65C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5306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b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b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b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b="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F250-1655-A44B-9787-146DF5581EB2}" type="datetimeFigureOut">
              <a:rPr lang="en-JP" smtClean="0"/>
              <a:t>2022/10/07</a:t>
            </a:fld>
            <a:endParaRPr lang="en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3D90-E90E-3E4D-B59A-C66400CA629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4637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F250-1655-A44B-9787-146DF5581EB2}" type="datetimeFigureOut">
              <a:rPr lang="en-JP" smtClean="0"/>
              <a:t>2022/10/07</a:t>
            </a:fld>
            <a:endParaRPr lang="en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3D90-E90E-3E4D-B59A-C66400CA629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7538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中央に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2420" y="2766219"/>
            <a:ext cx="11567160" cy="1325563"/>
          </a:xfrm>
        </p:spPr>
        <p:txBody>
          <a:bodyPr/>
          <a:lstStyle>
            <a:lvl1pPr algn="ctr">
              <a:defRPr b="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F250-1655-A44B-9787-146DF5581EB2}" type="datetimeFigureOut">
              <a:rPr lang="en-JP" smtClean="0"/>
              <a:t>2022/10/07</a:t>
            </a:fld>
            <a:endParaRPr lang="en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3D90-E90E-3E4D-B59A-C66400CA629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7955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F250-1655-A44B-9787-146DF5581EB2}" type="datetimeFigureOut">
              <a:rPr lang="en-JP" smtClean="0"/>
              <a:t>2022/10/07</a:t>
            </a:fld>
            <a:endParaRPr lang="en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13D90-E90E-3E4D-B59A-C66400CA629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1452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">
  <p:cSld name="タイトル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ubTitle" idx="1"/>
          </p:nvPr>
        </p:nvSpPr>
        <p:spPr>
          <a:xfrm>
            <a:off x="472300" y="3423667"/>
            <a:ext cx="6215600" cy="34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800"/>
              <a:buFont typeface="Poppins SemiBold"/>
              <a:buNone/>
              <a:defRPr sz="1067">
                <a:solidFill>
                  <a:srgbClr val="65C3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800"/>
              <a:buNone/>
              <a:defRPr sz="1067">
                <a:solidFill>
                  <a:srgbClr val="65C3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800"/>
              <a:buNone/>
              <a:defRPr sz="1067">
                <a:solidFill>
                  <a:srgbClr val="65C3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800"/>
              <a:buNone/>
              <a:defRPr sz="1067">
                <a:solidFill>
                  <a:srgbClr val="65C3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800"/>
              <a:buNone/>
              <a:defRPr sz="1067">
                <a:solidFill>
                  <a:srgbClr val="65C3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800"/>
              <a:buNone/>
              <a:defRPr sz="1067">
                <a:solidFill>
                  <a:srgbClr val="65C3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800"/>
              <a:buNone/>
              <a:defRPr sz="1067">
                <a:solidFill>
                  <a:srgbClr val="65C3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800"/>
              <a:buNone/>
              <a:defRPr sz="1067">
                <a:solidFill>
                  <a:srgbClr val="65C3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800"/>
              <a:buNone/>
              <a:defRPr sz="1067">
                <a:solidFill>
                  <a:srgbClr val="65C300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2"/>
          </p:nvPr>
        </p:nvSpPr>
        <p:spPr>
          <a:xfrm>
            <a:off x="472433" y="4165500"/>
            <a:ext cx="5916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 sz="1067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72433" y="2282133"/>
            <a:ext cx="6706000" cy="1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SemiBold"/>
              <a:buNone/>
              <a:defRPr sz="30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SemiBold"/>
              <a:buNone/>
              <a:defRPr sz="30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SemiBold"/>
              <a:buNone/>
              <a:defRPr sz="30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SemiBold"/>
              <a:buNone/>
              <a:defRPr sz="30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SemiBold"/>
              <a:buNone/>
              <a:defRPr sz="30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SemiBold"/>
              <a:buNone/>
              <a:defRPr sz="30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SemiBold"/>
              <a:buNone/>
              <a:defRPr sz="30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SemiBold"/>
              <a:buNone/>
              <a:defRPr sz="30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SemiBold"/>
              <a:buNone/>
              <a:defRPr sz="3067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601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インデックス">
  <p:cSld name="インデックス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472300" y="3817900"/>
            <a:ext cx="5252000" cy="32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SemiBold"/>
              <a:buNone/>
              <a:defRPr sz="9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700"/>
              <a:buNone/>
              <a:defRPr sz="933">
                <a:solidFill>
                  <a:srgbClr val="65C3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700"/>
              <a:buNone/>
              <a:defRPr sz="933">
                <a:solidFill>
                  <a:srgbClr val="65C3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700"/>
              <a:buNone/>
              <a:defRPr sz="933">
                <a:solidFill>
                  <a:srgbClr val="65C3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700"/>
              <a:buNone/>
              <a:defRPr sz="933">
                <a:solidFill>
                  <a:srgbClr val="65C3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700"/>
              <a:buNone/>
              <a:defRPr sz="933">
                <a:solidFill>
                  <a:srgbClr val="65C3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700"/>
              <a:buNone/>
              <a:defRPr sz="933">
                <a:solidFill>
                  <a:srgbClr val="65C3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700"/>
              <a:buNone/>
              <a:defRPr sz="933">
                <a:solidFill>
                  <a:srgbClr val="65C3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700"/>
              <a:buNone/>
              <a:defRPr sz="933">
                <a:solidFill>
                  <a:srgbClr val="65C300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/>
          <p:nvPr/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1333" b="1">
                <a:solidFill>
                  <a:srgbClr val="65C300"/>
                </a:solidFill>
                <a:latin typeface="Poppins"/>
                <a:ea typeface="Poppins"/>
                <a:cs typeface="Poppins"/>
                <a:sym typeface="Poppi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 b="1">
              <a:solidFill>
                <a:srgbClr val="65C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72300" y="2802767"/>
            <a:ext cx="5712400" cy="1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SemiBold"/>
              <a:buNone/>
              <a:defRPr sz="2667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SemiBold"/>
              <a:buNone/>
              <a:defRPr sz="2667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SemiBold"/>
              <a:buNone/>
              <a:defRPr sz="2667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SemiBold"/>
              <a:buNone/>
              <a:defRPr sz="2667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SemiBold"/>
              <a:buNone/>
              <a:defRPr sz="2667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SemiBold"/>
              <a:buNone/>
              <a:defRPr sz="2667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SemiBold"/>
              <a:buNone/>
              <a:defRPr sz="2667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SemiBold"/>
              <a:buNone/>
              <a:defRPr sz="2667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SemiBold"/>
              <a:buNone/>
              <a:defRPr sz="2667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7542640" y="2276789"/>
            <a:ext cx="3977600" cy="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1600">
                <a:latin typeface="Poppins SemiBold"/>
                <a:ea typeface="Poppins SemiBold"/>
                <a:cs typeface="Poppins SemiBold"/>
                <a:sym typeface="Poppins SemiBold"/>
              </a:rPr>
              <a:t>About CyberAgent &amp; AI Lab</a:t>
            </a:r>
            <a:endParaRPr lang="en-US" sz="1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6903833" y="2180789"/>
            <a:ext cx="8304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3200">
                <a:solidFill>
                  <a:srgbClr val="65C30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200">
              <a:solidFill>
                <a:srgbClr val="65C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6903833" y="3078140"/>
            <a:ext cx="8304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3200">
                <a:solidFill>
                  <a:srgbClr val="65C30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200">
              <a:solidFill>
                <a:srgbClr val="65C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7542640" y="3174140"/>
            <a:ext cx="3977600" cy="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1600">
                <a:latin typeface="Poppins SemiBold"/>
                <a:ea typeface="Poppins SemiBold"/>
                <a:cs typeface="Poppins SemiBold"/>
                <a:sym typeface="Poppins SemiBold"/>
              </a:rPr>
              <a:t>Our businesses using 3DCG</a:t>
            </a:r>
            <a:endParaRPr sz="1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6903833" y="3975491"/>
            <a:ext cx="8304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3200">
                <a:solidFill>
                  <a:srgbClr val="65C30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200">
              <a:solidFill>
                <a:srgbClr val="65C3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7542640" y="4071491"/>
            <a:ext cx="3977600" cy="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1600">
                <a:latin typeface="Poppins SemiBold"/>
                <a:ea typeface="Poppins SemiBold"/>
                <a:cs typeface="Poppins SemiBold"/>
                <a:sym typeface="Poppins SemiBold"/>
              </a:rPr>
              <a:t>Recent works at AI Lab</a:t>
            </a:r>
            <a:endParaRPr sz="1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273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ヘッダー">
  <p:cSld name="セクションヘッダー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761200" y="756400"/>
            <a:ext cx="10669600" cy="5345200"/>
          </a:xfrm>
          <a:prstGeom prst="rect">
            <a:avLst/>
          </a:prstGeom>
          <a:solidFill>
            <a:srgbClr val="004317">
              <a:alpha val="50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5984A"/>
              </a:solidFill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2988200" y="4412133"/>
            <a:ext cx="6215600" cy="34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800"/>
              <a:buFont typeface="Poppins SemiBold"/>
              <a:buNone/>
              <a:defRPr sz="1067">
                <a:solidFill>
                  <a:srgbClr val="65C3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5C300"/>
              </a:buClr>
              <a:buSzPts val="1400"/>
              <a:buNone/>
              <a:defRPr>
                <a:solidFill>
                  <a:srgbClr val="65C3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ja"/>
              <a:pPr/>
              <a:t>‹#›</a:t>
            </a:fld>
            <a:endParaRPr lang="ja" altLang="en-US"/>
          </a:p>
        </p:txBody>
      </p:sp>
      <p:sp>
        <p:nvSpPr>
          <p:cNvPr id="31" name="Google Shape;31;p4"/>
          <p:cNvSpPr txBox="1"/>
          <p:nvPr/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752600" y="2858200"/>
            <a:ext cx="86868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oppins SemiBold"/>
              <a:buNone/>
              <a:defRPr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769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ヘッダー" preserve="1" userDrawn="1">
  <p:cSld name="1_セクションヘッダー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761200" y="756400"/>
            <a:ext cx="10669600" cy="5737707"/>
          </a:xfrm>
          <a:prstGeom prst="rect">
            <a:avLst/>
          </a:prstGeom>
          <a:solidFill>
            <a:srgbClr val="004317">
              <a:alpha val="50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5984A"/>
              </a:solidFill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ja"/>
              <a:pPr/>
              <a:t>‹#›</a:t>
            </a:fld>
            <a:endParaRPr lang="ja" altLang="en-US"/>
          </a:p>
        </p:txBody>
      </p:sp>
      <p:sp>
        <p:nvSpPr>
          <p:cNvPr id="31" name="Google Shape;31;p4"/>
          <p:cNvSpPr txBox="1"/>
          <p:nvPr/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752600" y="788083"/>
            <a:ext cx="86868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oppins SemiBold"/>
              <a:buNone/>
              <a:defRPr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SemiBold"/>
              <a:buNone/>
              <a:defRPr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" name="Google Shape;35;p5">
            <a:extLst>
              <a:ext uri="{FF2B5EF4-FFF2-40B4-BE49-F238E27FC236}">
                <a16:creationId xmlns:a16="http://schemas.microsoft.com/office/drawing/2014/main" id="{8DE308B6-55CF-22FE-888F-39FD25BA0137}"/>
              </a:ext>
            </a:extLst>
          </p:cNvPr>
          <p:cNvSpPr/>
          <p:nvPr userDrawn="1"/>
        </p:nvSpPr>
        <p:spPr>
          <a:xfrm>
            <a:off x="1270594" y="2178967"/>
            <a:ext cx="9630413" cy="4140968"/>
          </a:xfrm>
          <a:prstGeom prst="round2SameRect">
            <a:avLst>
              <a:gd name="adj1" fmla="val 4307"/>
              <a:gd name="adj2" fmla="val 491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Google Shape;41;p5">
            <a:extLst>
              <a:ext uri="{FF2B5EF4-FFF2-40B4-BE49-F238E27FC236}">
                <a16:creationId xmlns:a16="http://schemas.microsoft.com/office/drawing/2014/main" id="{33411018-40A3-E553-A3AB-0DBE80481E5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647571" y="2219263"/>
            <a:ext cx="8896860" cy="410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15984A"/>
              </a:buClr>
              <a:buSzPts val="1600"/>
              <a:buFont typeface="Poppins SemiBold"/>
              <a:buChar char="●"/>
              <a:defRPr sz="2133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400"/>
              <a:buFont typeface="Poppins"/>
              <a:buChar char="○"/>
              <a:defRPr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■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○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■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○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984A"/>
              </a:buClr>
              <a:buSzPts val="1200"/>
              <a:buFont typeface="Poppins"/>
              <a:buChar char="■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4636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11953328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19336" y="908720"/>
            <a:ext cx="11953328" cy="5832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4482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2F250-1655-A44B-9787-146DF5581EB2}" type="datetimeFigureOut">
              <a:rPr lang="en-JP" smtClean="0"/>
              <a:t>2022/10/07</a:t>
            </a:fld>
            <a:endParaRPr lang="en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4482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488488" y="6448251"/>
            <a:ext cx="86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13D90-E90E-3E4D-B59A-C66400CA629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0875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b="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ja"/>
              <a:pPr/>
              <a:t>‹#›</a:t>
            </a:fld>
            <a:endParaRPr lang="ja" altLang="en-US"/>
          </a:p>
        </p:txBody>
      </p:sp>
    </p:spTree>
    <p:extLst>
      <p:ext uri="{BB962C8B-B14F-4D97-AF65-F5344CB8AC3E}">
        <p14:creationId xmlns:p14="http://schemas.microsoft.com/office/powerpoint/2010/main" val="23456117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41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jp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5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5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60.png"/><Relationship Id="rId3" Type="http://schemas.openxmlformats.org/officeDocument/2006/relationships/notesSlide" Target="../notesSlides/notesSlide21.xml"/><Relationship Id="rId12" Type="http://schemas.openxmlformats.org/officeDocument/2006/relationships/image" Target="../media/image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11" Type="http://schemas.openxmlformats.org/officeDocument/2006/relationships/image" Target="../media/image900.png"/><Relationship Id="rId5" Type="http://schemas.openxmlformats.org/officeDocument/2006/relationships/image" Target="../media/image59.png"/><Relationship Id="rId10" Type="http://schemas.openxmlformats.org/officeDocument/2006/relationships/image" Target="../media/image890.png"/><Relationship Id="rId4" Type="http://schemas.openxmlformats.org/officeDocument/2006/relationships/image" Target="../media/image36.jpg"/><Relationship Id="rId9" Type="http://schemas.openxmlformats.org/officeDocument/2006/relationships/image" Target="../media/image880.pn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iggraph.xyz/" TargetMode="Externa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hyperlink" Target="https://github.com/kenshi84/compatible-intrinsic-triangulation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hyperlink" Target="https://github.com/kenshi84/compatible-intrinsic-triangulations" TargetMode="Externa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2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11" Type="http://schemas.openxmlformats.org/officeDocument/2006/relationships/image" Target="../media/image210.png"/><Relationship Id="rId5" Type="http://schemas.openxmlformats.org/officeDocument/2006/relationships/image" Target="../media/image190.png"/><Relationship Id="rId10" Type="http://schemas.openxmlformats.org/officeDocument/2006/relationships/image" Target="../media/image200.png"/><Relationship Id="rId4" Type="http://schemas.openxmlformats.org/officeDocument/2006/relationships/image" Target="../media/image21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jp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4.png"/><Relationship Id="rId12" Type="http://schemas.openxmlformats.org/officeDocument/2006/relationships/image" Target="../media/image2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11" Type="http://schemas.openxmlformats.org/officeDocument/2006/relationships/image" Target="../media/image58.png"/><Relationship Id="rId10" Type="http://schemas.openxmlformats.org/officeDocument/2006/relationships/image" Target="../media/image430.png"/><Relationship Id="rId4" Type="http://schemas.openxmlformats.org/officeDocument/2006/relationships/image" Target="../media/image23.jpg"/><Relationship Id="rId9" Type="http://schemas.openxmlformats.org/officeDocument/2006/relationships/image" Target="../media/image420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55A83E7-1DED-2EF1-B6EA-85513B2C3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300" y="3423667"/>
            <a:ext cx="6215600" cy="471958"/>
          </a:xfrm>
        </p:spPr>
        <p:txBody>
          <a:bodyPr/>
          <a:lstStyle/>
          <a:p>
            <a:r>
              <a:rPr lang="en-JP" sz="1867">
                <a:solidFill>
                  <a:srgbClr val="468800"/>
                </a:solidFill>
                <a:latin typeface="Hiragino Sans CNS W3" panose="020B0300000000000000" pitchFamily="34" charset="-128"/>
                <a:ea typeface="Hiragino Sans CNS W3" panose="020B0300000000000000" pitchFamily="34" charset="-128"/>
              </a:rPr>
              <a:t>高山</a:t>
            </a:r>
            <a:r>
              <a:rPr lang="ja-JP" altLang="en-US" sz="1867">
                <a:solidFill>
                  <a:srgbClr val="468800"/>
                </a:solidFill>
                <a:latin typeface="Hiragino Sans CNS W3" panose="020B0300000000000000" pitchFamily="34" charset="-128"/>
                <a:ea typeface="Hiragino Sans CNS W3" panose="020B0300000000000000" pitchFamily="34" charset="-128"/>
              </a:rPr>
              <a:t> 健志</a:t>
            </a:r>
            <a:endParaRPr lang="en-JP" sz="1867">
              <a:solidFill>
                <a:srgbClr val="468800"/>
              </a:solidFill>
              <a:latin typeface="Hiragino Sans CNS W3" panose="020B0300000000000000" pitchFamily="34" charset="-128"/>
              <a:ea typeface="Hiragino Sans CNS W3" panose="020B0300000000000000" pitchFamily="34" charset="-128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19F281-89E6-6793-093C-7E0F44BCE29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72433" y="5449916"/>
            <a:ext cx="5916400" cy="430800"/>
          </a:xfrm>
        </p:spPr>
        <p:txBody>
          <a:bodyPr/>
          <a:lstStyle/>
          <a:p>
            <a:r>
              <a:rPr lang="en-JP" sz="1400">
                <a:latin typeface="Hiragino Sans CNS W3" panose="020B0300000000000000" pitchFamily="34" charset="-128"/>
                <a:ea typeface="Hiragino Sans CNS W3" panose="020B0300000000000000" pitchFamily="34" charset="-128"/>
              </a:rPr>
              <a:t>VC+VCC 2022  </a:t>
            </a:r>
            <a:r>
              <a:rPr lang="en-US" sz="1400">
                <a:latin typeface="Hiragino Sans CNS W3" panose="020B0300000000000000" pitchFamily="34" charset="-128"/>
                <a:ea typeface="Hiragino Sans CNS W3" panose="020B0300000000000000" pitchFamily="34" charset="-128"/>
              </a:rPr>
              <a:t>SIGGRAPH</a:t>
            </a:r>
            <a:r>
              <a:rPr lang="ja-JP" altLang="en-US" sz="1400">
                <a:latin typeface="Hiragino Sans CNS W3" panose="020B0300000000000000" pitchFamily="34" charset="-128"/>
                <a:ea typeface="Hiragino Sans CNS W3" panose="020B0300000000000000" pitchFamily="34" charset="-128"/>
              </a:rPr>
              <a:t>招待講演セッション</a:t>
            </a:r>
            <a:r>
              <a:rPr lang="en-US" altLang="ja-JP" sz="1400">
                <a:latin typeface="Hiragino Sans CNS W3" panose="020B0300000000000000" pitchFamily="34" charset="-128"/>
                <a:ea typeface="Hiragino Sans CNS W3" panose="020B0300000000000000" pitchFamily="34" charset="-128"/>
              </a:rPr>
              <a:t>2</a:t>
            </a:r>
            <a:endParaRPr lang="en-JP" sz="1400">
              <a:latin typeface="Hiragino Sans CNS W3" panose="020B0300000000000000" pitchFamily="34" charset="-128"/>
              <a:ea typeface="Hiragino Sans CNS W3" panose="020B0300000000000000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F5524C-9B5C-1BE9-E5F5-5D87EA61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2" y="2282133"/>
            <a:ext cx="7327960" cy="1141600"/>
          </a:xfrm>
        </p:spPr>
        <p:txBody>
          <a:bodyPr/>
          <a:lstStyle/>
          <a:p>
            <a:r>
              <a:rPr lang="en-JP"/>
              <a:t>Compatible Intrinsic Triangulations</a:t>
            </a:r>
          </a:p>
        </p:txBody>
      </p:sp>
      <p:pic>
        <p:nvPicPr>
          <p:cNvPr id="3074" name="Picture 2" descr="SIGGRAPH 2022 Education BOF's | ACM SIGGRAPH Education Committee">
            <a:extLst>
              <a:ext uri="{FF2B5EF4-FFF2-40B4-BE49-F238E27FC236}">
                <a16:creationId xmlns:a16="http://schemas.microsoft.com/office/drawing/2014/main" id="{D51DB230-2F18-A120-61BB-02DB26876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0" y="1383370"/>
            <a:ext cx="3128212" cy="8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国立情報学研究所 National Institute of Informatics | Chiyoda-ku Tokyo | Facebook">
            <a:extLst>
              <a:ext uri="{FF2B5EF4-FFF2-40B4-BE49-F238E27FC236}">
                <a16:creationId xmlns:a16="http://schemas.microsoft.com/office/drawing/2014/main" id="{2AB1CB61-A801-D927-9688-B0098179E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72" y="4136909"/>
            <a:ext cx="1101690" cy="110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branding Project｜CyberAgent">
            <a:extLst>
              <a:ext uri="{FF2B5EF4-FFF2-40B4-BE49-F238E27FC236}">
                <a16:creationId xmlns:a16="http://schemas.microsoft.com/office/drawing/2014/main" id="{7C705B20-BB54-5898-E98C-A859DB7F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29" y="4131656"/>
            <a:ext cx="1170507" cy="100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64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text, reptile&#10;&#10;Description automatically generated">
            <a:extLst>
              <a:ext uri="{FF2B5EF4-FFF2-40B4-BE49-F238E27FC236}">
                <a16:creationId xmlns:a16="http://schemas.microsoft.com/office/drawing/2014/main" id="{B31AA115-5CCA-6E6F-126C-715CC4522D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6" t="27857" r="61939" b="45809"/>
          <a:stretch/>
        </p:blipFill>
        <p:spPr>
          <a:xfrm>
            <a:off x="6557363" y="1323121"/>
            <a:ext cx="2565174" cy="31993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5" name="Picture 44" descr="A picture containing text, reptile&#10;&#10;Description automatically generated">
            <a:extLst>
              <a:ext uri="{FF2B5EF4-FFF2-40B4-BE49-F238E27FC236}">
                <a16:creationId xmlns:a16="http://schemas.microsoft.com/office/drawing/2014/main" id="{83C44FCF-72F7-773F-14C6-3E5A6F326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38" t="27772" r="23072" b="45894"/>
          <a:stretch/>
        </p:blipFill>
        <p:spPr>
          <a:xfrm>
            <a:off x="9325670" y="1323121"/>
            <a:ext cx="2571623" cy="31993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F5D76464-751E-8AE1-14AD-5AA1E34C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JP" sz="3800"/>
              <a:t>出力: </a:t>
            </a:r>
            <a:r>
              <a:rPr lang="en-JP" sz="3800" b="1"/>
              <a:t>Compatible Intrinsic Triangulation (CIT)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7A46AED5-4B0D-16E7-61E9-4521364E5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5066852"/>
            <a:ext cx="11953328" cy="1674515"/>
          </a:xfrm>
        </p:spPr>
        <p:txBody>
          <a:bodyPr>
            <a:normAutofit/>
          </a:bodyPr>
          <a:lstStyle/>
          <a:p>
            <a:r>
              <a:rPr lang="en-JP"/>
              <a:t>AとBそれぞれの上に定義された</a:t>
            </a:r>
            <a:r>
              <a:rPr lang="ja-JP" altLang="en-US"/>
              <a:t> </a:t>
            </a:r>
            <a:r>
              <a:rPr lang="en-US" altLang="ja-JP"/>
              <a:t>i</a:t>
            </a:r>
            <a:r>
              <a:rPr lang="en-JP"/>
              <a:t>ntrinsic triangulation</a:t>
            </a:r>
          </a:p>
          <a:p>
            <a:pPr lvl="3"/>
            <a:endParaRPr lang="en-JP"/>
          </a:p>
          <a:p>
            <a:r>
              <a:rPr lang="en-JP" b="1"/>
              <a:t>各三角形が一対一で対応付けられている</a:t>
            </a:r>
          </a:p>
        </p:txBody>
      </p:sp>
      <p:pic>
        <p:nvPicPr>
          <p:cNvPr id="48" name="Picture 47" descr="A close-up of a turtle&#10;&#10;Description automatically generated with low confidence">
            <a:extLst>
              <a:ext uri="{FF2B5EF4-FFF2-40B4-BE49-F238E27FC236}">
                <a16:creationId xmlns:a16="http://schemas.microsoft.com/office/drawing/2014/main" id="{3D8D8EEE-2AF4-36CA-75CB-22A0538D95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72" t="27897" r="61972" b="45770"/>
          <a:stretch/>
        </p:blipFill>
        <p:spPr>
          <a:xfrm>
            <a:off x="294707" y="1323121"/>
            <a:ext cx="2565174" cy="31993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9" name="Picture 48" descr="A close-up of a turtle&#10;&#10;Description automatically generated with low confidence">
            <a:extLst>
              <a:ext uri="{FF2B5EF4-FFF2-40B4-BE49-F238E27FC236}">
                <a16:creationId xmlns:a16="http://schemas.microsoft.com/office/drawing/2014/main" id="{C83C932C-C92E-1350-696D-FCF6A17767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20" t="27783" r="23087" b="45883"/>
          <a:stretch/>
        </p:blipFill>
        <p:spPr>
          <a:xfrm>
            <a:off x="3063015" y="1323121"/>
            <a:ext cx="2571624" cy="31993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3F8FE92-5A7A-148D-B5B7-45FE86646809}"/>
              </a:ext>
            </a:extLst>
          </p:cNvPr>
          <p:cNvSpPr txBox="1"/>
          <p:nvPr/>
        </p:nvSpPr>
        <p:spPr>
          <a:xfrm>
            <a:off x="294707" y="1323121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B4F235-4057-3F5C-9BF1-E122B91402F7}"/>
              </a:ext>
            </a:extLst>
          </p:cNvPr>
          <p:cNvSpPr txBox="1"/>
          <p:nvPr/>
        </p:nvSpPr>
        <p:spPr>
          <a:xfrm>
            <a:off x="3063015" y="1323121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C568B8-07BE-8D67-3E32-229F76CAE32F}"/>
              </a:ext>
            </a:extLst>
          </p:cNvPr>
          <p:cNvSpPr txBox="1"/>
          <p:nvPr/>
        </p:nvSpPr>
        <p:spPr>
          <a:xfrm>
            <a:off x="6557363" y="1323121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7AAB88-CF2B-419D-56A6-BF3FC193070B}"/>
              </a:ext>
            </a:extLst>
          </p:cNvPr>
          <p:cNvSpPr txBox="1"/>
          <p:nvPr/>
        </p:nvSpPr>
        <p:spPr>
          <a:xfrm>
            <a:off x="9325670" y="1323121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97A75A-0F0A-4978-C5A1-3660B39EC035}"/>
              </a:ext>
            </a:extLst>
          </p:cNvPr>
          <p:cNvCxnSpPr>
            <a:cxnSpLocks/>
          </p:cNvCxnSpPr>
          <p:nvPr/>
        </p:nvCxnSpPr>
        <p:spPr>
          <a:xfrm>
            <a:off x="5896805" y="2922788"/>
            <a:ext cx="437836" cy="0"/>
          </a:xfrm>
          <a:prstGeom prst="straightConnector1">
            <a:avLst/>
          </a:prstGeom>
          <a:ln w="76200" cap="sq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27A2312-5710-E9F2-76B8-E7F467DD9AF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7150248" y="3044932"/>
            <a:ext cx="893789" cy="59585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CB45568-3488-8E6A-BCDD-90ADA8C3B1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9951169" y="2759513"/>
            <a:ext cx="945345" cy="47509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97E82D8-0624-9E65-2F60-10A84F5DAB8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8011811" y="2873584"/>
            <a:ext cx="889309" cy="57405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2A6628A-6CB2-E9FC-E1F5-E5A800E153E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10994174" y="2549564"/>
            <a:ext cx="734033" cy="54582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C77D22A-CA32-329B-0D6E-5BC0F435190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7847878" y="2045357"/>
            <a:ext cx="897583" cy="9628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0AE5DEE-B72E-489D-F6D8-C0B9E6F6A2E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10622595" y="1893847"/>
            <a:ext cx="886702" cy="76702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5B2B0F5-CB58-FC3F-F8C4-E5A9BF47D858}"/>
              </a:ext>
            </a:extLst>
          </p:cNvPr>
          <p:cNvSpPr txBox="1"/>
          <p:nvPr/>
        </p:nvSpPr>
        <p:spPr>
          <a:xfrm>
            <a:off x="2601413" y="943346"/>
            <a:ext cx="72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/>
              <a:t>Input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13C22CB-9334-E15C-56F8-8A1C9F179085}"/>
              </a:ext>
            </a:extLst>
          </p:cNvPr>
          <p:cNvSpPr txBox="1"/>
          <p:nvPr/>
        </p:nvSpPr>
        <p:spPr>
          <a:xfrm>
            <a:off x="8767889" y="94334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/>
              <a:t>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58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83"/>
    </mc:Choice>
    <mc:Fallback xmlns="">
      <p:transition spd="slow" advTm="2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F5D76464-751E-8AE1-14AD-5AA1E34C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JP" sz="3800"/>
              <a:t>Output: </a:t>
            </a:r>
            <a:r>
              <a:rPr lang="en-JP" sz="3800" b="1"/>
              <a:t>Compatible Intrinsic Triangulation (CIT)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7A46AED5-4B0D-16E7-61E9-4521364E5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5066852"/>
            <a:ext cx="11953328" cy="1674515"/>
          </a:xfrm>
        </p:spPr>
        <p:txBody>
          <a:bodyPr>
            <a:normAutofit/>
          </a:bodyPr>
          <a:lstStyle/>
          <a:p>
            <a:r>
              <a:rPr lang="en-JP"/>
              <a:t>AとBそれぞれの上に定義された</a:t>
            </a:r>
            <a:r>
              <a:rPr lang="ja-JP" altLang="en-US"/>
              <a:t> </a:t>
            </a:r>
            <a:r>
              <a:rPr lang="en-US" altLang="ja-JP"/>
              <a:t>i</a:t>
            </a:r>
            <a:r>
              <a:rPr lang="en-JP"/>
              <a:t>ntrinsic triangulation</a:t>
            </a:r>
          </a:p>
          <a:p>
            <a:pPr lvl="3"/>
            <a:endParaRPr lang="en-JP"/>
          </a:p>
          <a:p>
            <a:r>
              <a:rPr lang="en-JP" b="1"/>
              <a:t>各三角形が一対一で対応付けられている </a:t>
            </a:r>
            <a:r>
              <a:rPr lang="en-JP" b="1">
                <a:sym typeface="Wingdings" pitchFamily="2" charset="2"/>
              </a:rPr>
              <a:t> 同相写像!</a:t>
            </a:r>
          </a:p>
        </p:txBody>
      </p:sp>
      <p:pic>
        <p:nvPicPr>
          <p:cNvPr id="48" name="Picture 47" descr="A close-up of a turtle&#10;&#10;Description automatically generated with low confidence">
            <a:extLst>
              <a:ext uri="{FF2B5EF4-FFF2-40B4-BE49-F238E27FC236}">
                <a16:creationId xmlns:a16="http://schemas.microsoft.com/office/drawing/2014/main" id="{3D8D8EEE-2AF4-36CA-75CB-22A0538D9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2" t="27897" r="61972" b="45770"/>
          <a:stretch/>
        </p:blipFill>
        <p:spPr>
          <a:xfrm>
            <a:off x="294707" y="1323121"/>
            <a:ext cx="2565174" cy="31993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9" name="Picture 48" descr="A close-up of a turtle&#10;&#10;Description automatically generated with low confidence">
            <a:extLst>
              <a:ext uri="{FF2B5EF4-FFF2-40B4-BE49-F238E27FC236}">
                <a16:creationId xmlns:a16="http://schemas.microsoft.com/office/drawing/2014/main" id="{C83C932C-C92E-1350-696D-FCF6A1776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20" t="27783" r="23087" b="45883"/>
          <a:stretch/>
        </p:blipFill>
        <p:spPr>
          <a:xfrm>
            <a:off x="3063015" y="1323121"/>
            <a:ext cx="2571624" cy="31993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97A75A-0F0A-4978-C5A1-3660B39EC035}"/>
              </a:ext>
            </a:extLst>
          </p:cNvPr>
          <p:cNvCxnSpPr>
            <a:cxnSpLocks/>
          </p:cNvCxnSpPr>
          <p:nvPr/>
        </p:nvCxnSpPr>
        <p:spPr>
          <a:xfrm>
            <a:off x="5896805" y="2922788"/>
            <a:ext cx="437836" cy="0"/>
          </a:xfrm>
          <a:prstGeom prst="straightConnector1">
            <a:avLst/>
          </a:prstGeom>
          <a:ln w="76200" cap="sq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text, colorful, different&#10;&#10;Description automatically generated">
            <a:extLst>
              <a:ext uri="{FF2B5EF4-FFF2-40B4-BE49-F238E27FC236}">
                <a16:creationId xmlns:a16="http://schemas.microsoft.com/office/drawing/2014/main" id="{F430E8C6-22D8-7F62-49D5-0A50CFBD5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4" t="27857" r="61939" b="45809"/>
          <a:stretch/>
        </p:blipFill>
        <p:spPr>
          <a:xfrm>
            <a:off x="6557363" y="1323121"/>
            <a:ext cx="2565173" cy="31993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" name="Picture 19" descr="A picture containing text, colorful, different&#10;&#10;Description automatically generated">
            <a:extLst>
              <a:ext uri="{FF2B5EF4-FFF2-40B4-BE49-F238E27FC236}">
                <a16:creationId xmlns:a16="http://schemas.microsoft.com/office/drawing/2014/main" id="{F7C14983-C5FF-F629-C027-A6D4FD8F0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37" t="27773" r="23070" b="45893"/>
          <a:stretch/>
        </p:blipFill>
        <p:spPr>
          <a:xfrm>
            <a:off x="9325670" y="1323121"/>
            <a:ext cx="2571620" cy="31993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5CD6BD-F05B-7867-9488-26A49F431FDF}"/>
              </a:ext>
            </a:extLst>
          </p:cNvPr>
          <p:cNvSpPr txBox="1"/>
          <p:nvPr/>
        </p:nvSpPr>
        <p:spPr>
          <a:xfrm>
            <a:off x="2601413" y="943346"/>
            <a:ext cx="72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/>
              <a:t>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5AA82C-1787-2B4B-5510-82C59A9E5072}"/>
              </a:ext>
            </a:extLst>
          </p:cNvPr>
          <p:cNvSpPr txBox="1"/>
          <p:nvPr/>
        </p:nvSpPr>
        <p:spPr>
          <a:xfrm>
            <a:off x="8767889" y="94334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/>
              <a:t>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111C5-5560-AF01-901A-F49DF5196900}"/>
              </a:ext>
            </a:extLst>
          </p:cNvPr>
          <p:cNvSpPr txBox="1"/>
          <p:nvPr/>
        </p:nvSpPr>
        <p:spPr>
          <a:xfrm>
            <a:off x="6557363" y="1323121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C6681-BA23-F3A3-66E6-29900C9ECAEA}"/>
              </a:ext>
            </a:extLst>
          </p:cNvPr>
          <p:cNvSpPr txBox="1"/>
          <p:nvPr/>
        </p:nvSpPr>
        <p:spPr>
          <a:xfrm>
            <a:off x="9325670" y="1323121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C995A-E77D-7219-280C-232E6315FE62}"/>
              </a:ext>
            </a:extLst>
          </p:cNvPr>
          <p:cNvSpPr txBox="1"/>
          <p:nvPr/>
        </p:nvSpPr>
        <p:spPr>
          <a:xfrm>
            <a:off x="294707" y="1323121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033B2-60E1-C289-B3C8-84404289ED09}"/>
              </a:ext>
            </a:extLst>
          </p:cNvPr>
          <p:cNvSpPr txBox="1"/>
          <p:nvPr/>
        </p:nvSpPr>
        <p:spPr>
          <a:xfrm>
            <a:off x="3063015" y="1323121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02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1"/>
    </mc:Choice>
    <mc:Fallback xmlns="">
      <p:transition spd="slow" advTm="64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15C62F-401D-EDEF-2E5B-FC463FF2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2361584"/>
            <a:ext cx="11567160" cy="21348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JP"/>
              <a:t>CIT 生成アルゴリズム</a:t>
            </a:r>
            <a:br>
              <a:rPr lang="en-JP"/>
            </a:br>
            <a:r>
              <a:rPr lang="en-JP" sz="400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JP" sz="4000" b="1">
                <a:solidFill>
                  <a:schemeClr val="tx1">
                    <a:lumMod val="50000"/>
                    <a:lumOff val="50000"/>
                  </a:schemeClr>
                </a:solidFill>
              </a:rPr>
              <a:t>4 ステップ</a:t>
            </a:r>
            <a:r>
              <a:rPr lang="en-JP" sz="400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50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248D2D61-2D86-2A5B-0440-B82DA4A061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80" t="28127" r="61666" b="45801"/>
          <a:stretch/>
        </p:blipFill>
        <p:spPr>
          <a:xfrm>
            <a:off x="1799122" y="1666534"/>
            <a:ext cx="3073131" cy="3832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B328F7D7-4A58-FB7E-EE20-C7DCF67D3C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51" t="28127" r="23258" b="45801"/>
          <a:stretch/>
        </p:blipFill>
        <p:spPr>
          <a:xfrm>
            <a:off x="7312017" y="1666534"/>
            <a:ext cx="3080861" cy="3832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53B582E7-6F83-7C4E-F4E5-39F5BE31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b="1">
                <a:solidFill>
                  <a:schemeClr val="tx1">
                    <a:lumMod val="50000"/>
                    <a:lumOff val="50000"/>
                  </a:schemeClr>
                </a:solidFill>
              </a:rPr>
              <a:t>Step 1:</a:t>
            </a:r>
            <a:r>
              <a:rPr lang="en-JP"/>
              <a:t> 頂点の挿入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8BF2B8-D9B3-AE73-31D0-2AB1D59ED27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1193" y="3415053"/>
            <a:ext cx="585759" cy="5168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8CD9CF-E4E9-68C3-D57C-00F19035323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844302" y="2506559"/>
            <a:ext cx="752953" cy="5750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925E84-C9AC-C7A7-333D-4B73E0D3006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6413" y="3893474"/>
            <a:ext cx="658587" cy="639498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986DBD7-9A05-F174-223B-2E50299272F9}"/>
              </a:ext>
            </a:extLst>
          </p:cNvPr>
          <p:cNvSpPr/>
          <p:nvPr/>
        </p:nvSpPr>
        <p:spPr>
          <a:xfrm>
            <a:off x="3073528" y="3203924"/>
            <a:ext cx="5441963" cy="822313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3848897"/>
              <a:gd name="connsiteY0" fmla="*/ 328862 h 328862"/>
              <a:gd name="connsiteX1" fmla="*/ 3848897 w 3848897"/>
              <a:gd name="connsiteY1" fmla="*/ 111825 h 328862"/>
              <a:gd name="connsiteX0" fmla="*/ 0 w 3883274"/>
              <a:gd name="connsiteY0" fmla="*/ 339293 h 339293"/>
              <a:gd name="connsiteX1" fmla="*/ 3883274 w 3883274"/>
              <a:gd name="connsiteY1" fmla="*/ 109115 h 339293"/>
              <a:gd name="connsiteX0" fmla="*/ 0 w 3883274"/>
              <a:gd name="connsiteY0" fmla="*/ 415527 h 415527"/>
              <a:gd name="connsiteX1" fmla="*/ 3883274 w 3883274"/>
              <a:gd name="connsiteY1" fmla="*/ 185349 h 415527"/>
              <a:gd name="connsiteX0" fmla="*/ 0 w 3924527"/>
              <a:gd name="connsiteY0" fmla="*/ 405097 h 405097"/>
              <a:gd name="connsiteX1" fmla="*/ 3924527 w 3924527"/>
              <a:gd name="connsiteY1" fmla="*/ 192441 h 405097"/>
              <a:gd name="connsiteX0" fmla="*/ 0 w 3924527"/>
              <a:gd name="connsiteY0" fmla="*/ 417817 h 417817"/>
              <a:gd name="connsiteX1" fmla="*/ 3924527 w 3924527"/>
              <a:gd name="connsiteY1" fmla="*/ 205161 h 417817"/>
              <a:gd name="connsiteX0" fmla="*/ 0 w 8796735"/>
              <a:gd name="connsiteY0" fmla="*/ 565406 h 565406"/>
              <a:gd name="connsiteX1" fmla="*/ 8796735 w 8796735"/>
              <a:gd name="connsiteY1" fmla="*/ 138107 h 565406"/>
              <a:gd name="connsiteX0" fmla="*/ 0 w 8796735"/>
              <a:gd name="connsiteY0" fmla="*/ 792256 h 792256"/>
              <a:gd name="connsiteX1" fmla="*/ 8796735 w 8796735"/>
              <a:gd name="connsiteY1" fmla="*/ 364957 h 792256"/>
              <a:gd name="connsiteX0" fmla="*/ 0 w 8796735"/>
              <a:gd name="connsiteY0" fmla="*/ 868573 h 868573"/>
              <a:gd name="connsiteX1" fmla="*/ 8796735 w 8796735"/>
              <a:gd name="connsiteY1" fmla="*/ 441274 h 868573"/>
              <a:gd name="connsiteX0" fmla="*/ 0 w 8828579"/>
              <a:gd name="connsiteY0" fmla="*/ 841239 h 841239"/>
              <a:gd name="connsiteX1" fmla="*/ 8828579 w 8828579"/>
              <a:gd name="connsiteY1" fmla="*/ 454824 h 841239"/>
              <a:gd name="connsiteX0" fmla="*/ 0 w 8812657"/>
              <a:gd name="connsiteY0" fmla="*/ 854830 h 854830"/>
              <a:gd name="connsiteX1" fmla="*/ 8812657 w 8812657"/>
              <a:gd name="connsiteY1" fmla="*/ 447972 h 85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2657" h="854830">
                <a:moveTo>
                  <a:pt x="0" y="854830"/>
                </a:moveTo>
                <a:cubicBezTo>
                  <a:pt x="2011312" y="21442"/>
                  <a:pt x="5492462" y="-363619"/>
                  <a:pt x="8812657" y="447972"/>
                </a:cubicBezTo>
              </a:path>
            </a:pathLst>
          </a:custGeom>
          <a:noFill/>
          <a:ln w="38100" cap="rnd">
            <a:solidFill>
              <a:srgbClr val="FFFF00"/>
            </a:solidFill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9409460-EB3E-3F20-28AA-3A1D236D958B}"/>
              </a:ext>
            </a:extLst>
          </p:cNvPr>
          <p:cNvSpPr/>
          <p:nvPr/>
        </p:nvSpPr>
        <p:spPr>
          <a:xfrm>
            <a:off x="3935466" y="2285994"/>
            <a:ext cx="5314144" cy="752334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3848897"/>
              <a:gd name="connsiteY0" fmla="*/ 328862 h 328862"/>
              <a:gd name="connsiteX1" fmla="*/ 3848897 w 3848897"/>
              <a:gd name="connsiteY1" fmla="*/ 111825 h 328862"/>
              <a:gd name="connsiteX0" fmla="*/ 0 w 3883274"/>
              <a:gd name="connsiteY0" fmla="*/ 339293 h 339293"/>
              <a:gd name="connsiteX1" fmla="*/ 3883274 w 3883274"/>
              <a:gd name="connsiteY1" fmla="*/ 109115 h 339293"/>
              <a:gd name="connsiteX0" fmla="*/ 0 w 3883274"/>
              <a:gd name="connsiteY0" fmla="*/ 415527 h 415527"/>
              <a:gd name="connsiteX1" fmla="*/ 3883274 w 3883274"/>
              <a:gd name="connsiteY1" fmla="*/ 185349 h 415527"/>
              <a:gd name="connsiteX0" fmla="*/ 0 w 3924527"/>
              <a:gd name="connsiteY0" fmla="*/ 405097 h 405097"/>
              <a:gd name="connsiteX1" fmla="*/ 3924527 w 3924527"/>
              <a:gd name="connsiteY1" fmla="*/ 192441 h 405097"/>
              <a:gd name="connsiteX0" fmla="*/ 0 w 3924527"/>
              <a:gd name="connsiteY0" fmla="*/ 417817 h 417817"/>
              <a:gd name="connsiteX1" fmla="*/ 3924527 w 3924527"/>
              <a:gd name="connsiteY1" fmla="*/ 205161 h 417817"/>
              <a:gd name="connsiteX0" fmla="*/ 0 w 8796735"/>
              <a:gd name="connsiteY0" fmla="*/ 565406 h 565406"/>
              <a:gd name="connsiteX1" fmla="*/ 8796735 w 8796735"/>
              <a:gd name="connsiteY1" fmla="*/ 138107 h 565406"/>
              <a:gd name="connsiteX0" fmla="*/ 0 w 8796735"/>
              <a:gd name="connsiteY0" fmla="*/ 792256 h 792256"/>
              <a:gd name="connsiteX1" fmla="*/ 8796735 w 8796735"/>
              <a:gd name="connsiteY1" fmla="*/ 364957 h 792256"/>
              <a:gd name="connsiteX0" fmla="*/ 0 w 8796735"/>
              <a:gd name="connsiteY0" fmla="*/ 868573 h 868573"/>
              <a:gd name="connsiteX1" fmla="*/ 8796735 w 8796735"/>
              <a:gd name="connsiteY1" fmla="*/ 441274 h 868573"/>
              <a:gd name="connsiteX0" fmla="*/ 0 w 8828579"/>
              <a:gd name="connsiteY0" fmla="*/ 841239 h 841239"/>
              <a:gd name="connsiteX1" fmla="*/ 8828579 w 8828579"/>
              <a:gd name="connsiteY1" fmla="*/ 454824 h 841239"/>
              <a:gd name="connsiteX0" fmla="*/ 0 w 8812657"/>
              <a:gd name="connsiteY0" fmla="*/ 854830 h 854830"/>
              <a:gd name="connsiteX1" fmla="*/ 8812657 w 8812657"/>
              <a:gd name="connsiteY1" fmla="*/ 447972 h 854830"/>
              <a:gd name="connsiteX0" fmla="*/ 0 w 8605668"/>
              <a:gd name="connsiteY0" fmla="*/ 782084 h 782084"/>
              <a:gd name="connsiteX1" fmla="*/ 8605668 w 8605668"/>
              <a:gd name="connsiteY1" fmla="*/ 487658 h 782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05668" h="782084">
                <a:moveTo>
                  <a:pt x="0" y="782084"/>
                </a:moveTo>
                <a:cubicBezTo>
                  <a:pt x="2011312" y="-51304"/>
                  <a:pt x="5285473" y="-323933"/>
                  <a:pt x="8605668" y="487658"/>
                </a:cubicBezTo>
              </a:path>
            </a:pathLst>
          </a:custGeom>
          <a:noFill/>
          <a:ln w="38100" cap="rnd">
            <a:solidFill>
              <a:srgbClr val="FFFF00"/>
            </a:solidFill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20EC3148-700F-84F1-4B82-DC6DFF518D74}"/>
              </a:ext>
            </a:extLst>
          </p:cNvPr>
          <p:cNvSpPr/>
          <p:nvPr/>
        </p:nvSpPr>
        <p:spPr>
          <a:xfrm>
            <a:off x="4051549" y="3773913"/>
            <a:ext cx="5677937" cy="760474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3848897"/>
              <a:gd name="connsiteY0" fmla="*/ 328862 h 328862"/>
              <a:gd name="connsiteX1" fmla="*/ 3848897 w 3848897"/>
              <a:gd name="connsiteY1" fmla="*/ 111825 h 328862"/>
              <a:gd name="connsiteX0" fmla="*/ 0 w 3883274"/>
              <a:gd name="connsiteY0" fmla="*/ 339293 h 339293"/>
              <a:gd name="connsiteX1" fmla="*/ 3883274 w 3883274"/>
              <a:gd name="connsiteY1" fmla="*/ 109115 h 339293"/>
              <a:gd name="connsiteX0" fmla="*/ 0 w 3883274"/>
              <a:gd name="connsiteY0" fmla="*/ 415527 h 415527"/>
              <a:gd name="connsiteX1" fmla="*/ 3883274 w 3883274"/>
              <a:gd name="connsiteY1" fmla="*/ 185349 h 415527"/>
              <a:gd name="connsiteX0" fmla="*/ 0 w 3924527"/>
              <a:gd name="connsiteY0" fmla="*/ 405097 h 405097"/>
              <a:gd name="connsiteX1" fmla="*/ 3924527 w 3924527"/>
              <a:gd name="connsiteY1" fmla="*/ 192441 h 405097"/>
              <a:gd name="connsiteX0" fmla="*/ 0 w 3924527"/>
              <a:gd name="connsiteY0" fmla="*/ 417817 h 417817"/>
              <a:gd name="connsiteX1" fmla="*/ 3924527 w 3924527"/>
              <a:gd name="connsiteY1" fmla="*/ 205161 h 417817"/>
              <a:gd name="connsiteX0" fmla="*/ 0 w 8796735"/>
              <a:gd name="connsiteY0" fmla="*/ 565406 h 565406"/>
              <a:gd name="connsiteX1" fmla="*/ 8796735 w 8796735"/>
              <a:gd name="connsiteY1" fmla="*/ 138107 h 565406"/>
              <a:gd name="connsiteX0" fmla="*/ 0 w 8796735"/>
              <a:gd name="connsiteY0" fmla="*/ 792256 h 792256"/>
              <a:gd name="connsiteX1" fmla="*/ 8796735 w 8796735"/>
              <a:gd name="connsiteY1" fmla="*/ 364957 h 792256"/>
              <a:gd name="connsiteX0" fmla="*/ 0 w 8796735"/>
              <a:gd name="connsiteY0" fmla="*/ 868573 h 868573"/>
              <a:gd name="connsiteX1" fmla="*/ 8796735 w 8796735"/>
              <a:gd name="connsiteY1" fmla="*/ 441274 h 868573"/>
              <a:gd name="connsiteX0" fmla="*/ 0 w 8828579"/>
              <a:gd name="connsiteY0" fmla="*/ 841239 h 841239"/>
              <a:gd name="connsiteX1" fmla="*/ 8828579 w 8828579"/>
              <a:gd name="connsiteY1" fmla="*/ 454824 h 841239"/>
              <a:gd name="connsiteX0" fmla="*/ 0 w 8812657"/>
              <a:gd name="connsiteY0" fmla="*/ 854830 h 854830"/>
              <a:gd name="connsiteX1" fmla="*/ 8812657 w 8812657"/>
              <a:gd name="connsiteY1" fmla="*/ 447972 h 854830"/>
              <a:gd name="connsiteX0" fmla="*/ 0 w 9194791"/>
              <a:gd name="connsiteY0" fmla="*/ 875503 h 875503"/>
              <a:gd name="connsiteX1" fmla="*/ 9194791 w 9194791"/>
              <a:gd name="connsiteY1" fmla="*/ 437983 h 875503"/>
              <a:gd name="connsiteX0" fmla="*/ 0 w 9194791"/>
              <a:gd name="connsiteY0" fmla="*/ 790545 h 790545"/>
              <a:gd name="connsiteX1" fmla="*/ 9194791 w 9194791"/>
              <a:gd name="connsiteY1" fmla="*/ 353025 h 79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94791" h="790545">
                <a:moveTo>
                  <a:pt x="0" y="790545"/>
                </a:moveTo>
                <a:cubicBezTo>
                  <a:pt x="2011312" y="-42843"/>
                  <a:pt x="5954207" y="-264365"/>
                  <a:pt x="9194791" y="353025"/>
                </a:cubicBezTo>
              </a:path>
            </a:pathLst>
          </a:custGeom>
          <a:noFill/>
          <a:ln w="38100" cap="rnd">
            <a:solidFill>
              <a:srgbClr val="FFFF00"/>
            </a:solidFill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71354-4C9E-6D8E-2A6B-A94A8FFBBB30}"/>
              </a:ext>
            </a:extLst>
          </p:cNvPr>
          <p:cNvSpPr txBox="1"/>
          <p:nvPr/>
        </p:nvSpPr>
        <p:spPr>
          <a:xfrm>
            <a:off x="1799122" y="1666534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9E0B3-D028-15A4-FAA5-C8212292C500}"/>
              </a:ext>
            </a:extLst>
          </p:cNvPr>
          <p:cNvSpPr txBox="1"/>
          <p:nvPr/>
        </p:nvSpPr>
        <p:spPr>
          <a:xfrm>
            <a:off x="7312017" y="1666534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68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0"/>
    </mc:Choice>
    <mc:Fallback xmlns="">
      <p:transition spd="slow" advTm="14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55F7F4E6-13BA-3B8D-F185-004C6E3B6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80" t="28127" r="61666" b="45801"/>
          <a:stretch/>
        </p:blipFill>
        <p:spPr>
          <a:xfrm>
            <a:off x="1799122" y="1666534"/>
            <a:ext cx="3073131" cy="3832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72B0B93B-2394-4470-3C26-24F33095C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81" t="28128" r="61665" b="45800"/>
          <a:stretch/>
        </p:blipFill>
        <p:spPr>
          <a:xfrm>
            <a:off x="1799120" y="1666535"/>
            <a:ext cx="3073131" cy="38328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D1215A4B-D6C0-1E7E-0A44-01AFE8246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252" t="28128" r="23258" b="45800"/>
          <a:stretch/>
        </p:blipFill>
        <p:spPr>
          <a:xfrm>
            <a:off x="7312015" y="1666535"/>
            <a:ext cx="3080861" cy="38328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53B582E7-6F83-7C4E-F4E5-39F5BE31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b="1">
                <a:solidFill>
                  <a:schemeClr val="tx1">
                    <a:lumMod val="50000"/>
                    <a:lumOff val="50000"/>
                  </a:schemeClr>
                </a:solidFill>
              </a:rPr>
              <a:t>Step 1:</a:t>
            </a:r>
            <a:r>
              <a:rPr lang="en-JP"/>
              <a:t> 頂点の挿入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E2657-3EA7-9193-E878-EF3C902C466E}"/>
              </a:ext>
            </a:extLst>
          </p:cNvPr>
          <p:cNvSpPr txBox="1"/>
          <p:nvPr/>
        </p:nvSpPr>
        <p:spPr>
          <a:xfrm>
            <a:off x="1799122" y="1666534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391D1-D9F4-DB3C-7C00-BF563C32B54F}"/>
              </a:ext>
            </a:extLst>
          </p:cNvPr>
          <p:cNvSpPr txBox="1"/>
          <p:nvPr/>
        </p:nvSpPr>
        <p:spPr>
          <a:xfrm>
            <a:off x="7312017" y="1666534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854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6"/>
    </mc:Choice>
    <mc:Fallback xmlns="">
      <p:transition spd="slow" advTm="8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AADD-B0B4-62A9-2069-CEF9EC0F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b="1"/>
              <a:t>Compatible edges</a:t>
            </a:r>
            <a:r>
              <a:rPr lang="ja-JP" altLang="en-US" b="1"/>
              <a:t> </a:t>
            </a:r>
            <a:r>
              <a:rPr lang="ja-JP" altLang="en-US"/>
              <a:t>という概念</a:t>
            </a:r>
            <a:endParaRPr lang="en-JP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786A547-1CEE-1C21-1118-315EEC28B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81" t="28128" r="61665" b="45800"/>
          <a:stretch/>
        </p:blipFill>
        <p:spPr>
          <a:xfrm>
            <a:off x="1799120" y="1666535"/>
            <a:ext cx="3073131" cy="38328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50A5CB8-CF89-0BA8-971C-83A682295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52" t="28128" r="23258" b="45800"/>
          <a:stretch/>
        </p:blipFill>
        <p:spPr>
          <a:xfrm>
            <a:off x="7312015" y="1666535"/>
            <a:ext cx="3080861" cy="38328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681AFA-FF6C-A6B1-5011-E3728E2D7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963" y="2581025"/>
            <a:ext cx="220800" cy="22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756FA6-EDBE-52F1-7BCB-F72E968093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21" t="15112" r="-1"/>
          <a:stretch/>
        </p:blipFill>
        <p:spPr>
          <a:xfrm>
            <a:off x="8347897" y="2375522"/>
            <a:ext cx="140429" cy="1521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A73346-6489-0514-A7D0-6FC231570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789" y="3267981"/>
            <a:ext cx="186390" cy="1935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AC88F9-0B8D-F81B-4C2E-0E09D492B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5640" y="2932530"/>
            <a:ext cx="236571" cy="1792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C60ECF-156C-F9D3-7C6C-A6DDA581E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891" y="4270027"/>
            <a:ext cx="171814" cy="183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BFF59E-7DDF-7C74-9EB9-D0CB86A102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857" y="3844628"/>
            <a:ext cx="219212" cy="207362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D2D98E1-98AF-5A15-BE4C-C007348EF9DD}"/>
              </a:ext>
            </a:extLst>
          </p:cNvPr>
          <p:cNvSpPr/>
          <p:nvPr/>
        </p:nvSpPr>
        <p:spPr>
          <a:xfrm>
            <a:off x="3093522" y="1921089"/>
            <a:ext cx="5251789" cy="715234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3848897"/>
              <a:gd name="connsiteY0" fmla="*/ 328862 h 328862"/>
              <a:gd name="connsiteX1" fmla="*/ 3848897 w 3848897"/>
              <a:gd name="connsiteY1" fmla="*/ 111825 h 328862"/>
              <a:gd name="connsiteX0" fmla="*/ 0 w 3883274"/>
              <a:gd name="connsiteY0" fmla="*/ 339293 h 339293"/>
              <a:gd name="connsiteX1" fmla="*/ 3883274 w 3883274"/>
              <a:gd name="connsiteY1" fmla="*/ 109115 h 339293"/>
              <a:gd name="connsiteX0" fmla="*/ 0 w 3883274"/>
              <a:gd name="connsiteY0" fmla="*/ 415527 h 415527"/>
              <a:gd name="connsiteX1" fmla="*/ 3883274 w 3883274"/>
              <a:gd name="connsiteY1" fmla="*/ 185349 h 415527"/>
              <a:gd name="connsiteX0" fmla="*/ 0 w 3924527"/>
              <a:gd name="connsiteY0" fmla="*/ 405097 h 405097"/>
              <a:gd name="connsiteX1" fmla="*/ 3924527 w 3924527"/>
              <a:gd name="connsiteY1" fmla="*/ 192441 h 405097"/>
              <a:gd name="connsiteX0" fmla="*/ 0 w 3924527"/>
              <a:gd name="connsiteY0" fmla="*/ 417817 h 417817"/>
              <a:gd name="connsiteX1" fmla="*/ 3924527 w 3924527"/>
              <a:gd name="connsiteY1" fmla="*/ 205161 h 417817"/>
              <a:gd name="connsiteX0" fmla="*/ 0 w 8796735"/>
              <a:gd name="connsiteY0" fmla="*/ 565406 h 565406"/>
              <a:gd name="connsiteX1" fmla="*/ 8796735 w 8796735"/>
              <a:gd name="connsiteY1" fmla="*/ 138107 h 565406"/>
              <a:gd name="connsiteX0" fmla="*/ 0 w 8796735"/>
              <a:gd name="connsiteY0" fmla="*/ 792256 h 792256"/>
              <a:gd name="connsiteX1" fmla="*/ 8796735 w 8796735"/>
              <a:gd name="connsiteY1" fmla="*/ 364957 h 792256"/>
              <a:gd name="connsiteX0" fmla="*/ 0 w 8796735"/>
              <a:gd name="connsiteY0" fmla="*/ 868573 h 868573"/>
              <a:gd name="connsiteX1" fmla="*/ 8796735 w 8796735"/>
              <a:gd name="connsiteY1" fmla="*/ 441274 h 868573"/>
              <a:gd name="connsiteX0" fmla="*/ 0 w 8828579"/>
              <a:gd name="connsiteY0" fmla="*/ 841239 h 841239"/>
              <a:gd name="connsiteX1" fmla="*/ 8828579 w 8828579"/>
              <a:gd name="connsiteY1" fmla="*/ 454824 h 841239"/>
              <a:gd name="connsiteX0" fmla="*/ 0 w 8812657"/>
              <a:gd name="connsiteY0" fmla="*/ 854830 h 854830"/>
              <a:gd name="connsiteX1" fmla="*/ 8812657 w 8812657"/>
              <a:gd name="connsiteY1" fmla="*/ 447972 h 854830"/>
              <a:gd name="connsiteX0" fmla="*/ 0 w 8605668"/>
              <a:gd name="connsiteY0" fmla="*/ 782084 h 782084"/>
              <a:gd name="connsiteX1" fmla="*/ 8605668 w 8605668"/>
              <a:gd name="connsiteY1" fmla="*/ 487658 h 782084"/>
              <a:gd name="connsiteX0" fmla="*/ 0 w 8615407"/>
              <a:gd name="connsiteY0" fmla="*/ 766320 h 766320"/>
              <a:gd name="connsiteX1" fmla="*/ 8615407 w 8615407"/>
              <a:gd name="connsiteY1" fmla="*/ 497340 h 76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5407" h="766320">
                <a:moveTo>
                  <a:pt x="0" y="766320"/>
                </a:moveTo>
                <a:cubicBezTo>
                  <a:pt x="2011312" y="-67068"/>
                  <a:pt x="5295212" y="-314251"/>
                  <a:pt x="8615407" y="497340"/>
                </a:cubicBezTo>
              </a:path>
            </a:pathLst>
          </a:custGeom>
          <a:noFill/>
          <a:ln w="38100" cap="rnd">
            <a:solidFill>
              <a:srgbClr val="FFFF00"/>
            </a:solidFill>
            <a:headEnd type="triangle"/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2375EA5-274A-EDF4-B4AA-616CE63CC995}"/>
              </a:ext>
            </a:extLst>
          </p:cNvPr>
          <p:cNvSpPr/>
          <p:nvPr/>
        </p:nvSpPr>
        <p:spPr>
          <a:xfrm>
            <a:off x="4005303" y="2614793"/>
            <a:ext cx="5364605" cy="694976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3848897"/>
              <a:gd name="connsiteY0" fmla="*/ 328862 h 328862"/>
              <a:gd name="connsiteX1" fmla="*/ 3848897 w 3848897"/>
              <a:gd name="connsiteY1" fmla="*/ 111825 h 328862"/>
              <a:gd name="connsiteX0" fmla="*/ 0 w 3883274"/>
              <a:gd name="connsiteY0" fmla="*/ 339293 h 339293"/>
              <a:gd name="connsiteX1" fmla="*/ 3883274 w 3883274"/>
              <a:gd name="connsiteY1" fmla="*/ 109115 h 339293"/>
              <a:gd name="connsiteX0" fmla="*/ 0 w 3883274"/>
              <a:gd name="connsiteY0" fmla="*/ 415527 h 415527"/>
              <a:gd name="connsiteX1" fmla="*/ 3883274 w 3883274"/>
              <a:gd name="connsiteY1" fmla="*/ 185349 h 415527"/>
              <a:gd name="connsiteX0" fmla="*/ 0 w 3924527"/>
              <a:gd name="connsiteY0" fmla="*/ 405097 h 405097"/>
              <a:gd name="connsiteX1" fmla="*/ 3924527 w 3924527"/>
              <a:gd name="connsiteY1" fmla="*/ 192441 h 405097"/>
              <a:gd name="connsiteX0" fmla="*/ 0 w 3924527"/>
              <a:gd name="connsiteY0" fmla="*/ 417817 h 417817"/>
              <a:gd name="connsiteX1" fmla="*/ 3924527 w 3924527"/>
              <a:gd name="connsiteY1" fmla="*/ 205161 h 417817"/>
              <a:gd name="connsiteX0" fmla="*/ 0 w 8796735"/>
              <a:gd name="connsiteY0" fmla="*/ 565406 h 565406"/>
              <a:gd name="connsiteX1" fmla="*/ 8796735 w 8796735"/>
              <a:gd name="connsiteY1" fmla="*/ 138107 h 565406"/>
              <a:gd name="connsiteX0" fmla="*/ 0 w 8796735"/>
              <a:gd name="connsiteY0" fmla="*/ 792256 h 792256"/>
              <a:gd name="connsiteX1" fmla="*/ 8796735 w 8796735"/>
              <a:gd name="connsiteY1" fmla="*/ 364957 h 792256"/>
              <a:gd name="connsiteX0" fmla="*/ 0 w 8796735"/>
              <a:gd name="connsiteY0" fmla="*/ 868573 h 868573"/>
              <a:gd name="connsiteX1" fmla="*/ 8796735 w 8796735"/>
              <a:gd name="connsiteY1" fmla="*/ 441274 h 868573"/>
              <a:gd name="connsiteX0" fmla="*/ 0 w 8828579"/>
              <a:gd name="connsiteY0" fmla="*/ 841239 h 841239"/>
              <a:gd name="connsiteX1" fmla="*/ 8828579 w 8828579"/>
              <a:gd name="connsiteY1" fmla="*/ 454824 h 841239"/>
              <a:gd name="connsiteX0" fmla="*/ 0 w 8812657"/>
              <a:gd name="connsiteY0" fmla="*/ 854830 h 854830"/>
              <a:gd name="connsiteX1" fmla="*/ 8812657 w 8812657"/>
              <a:gd name="connsiteY1" fmla="*/ 447972 h 854830"/>
              <a:gd name="connsiteX0" fmla="*/ 0 w 8605668"/>
              <a:gd name="connsiteY0" fmla="*/ 782084 h 782084"/>
              <a:gd name="connsiteX1" fmla="*/ 8605668 w 8605668"/>
              <a:gd name="connsiteY1" fmla="*/ 487658 h 782084"/>
              <a:gd name="connsiteX0" fmla="*/ 0 w 8615407"/>
              <a:gd name="connsiteY0" fmla="*/ 766320 h 766320"/>
              <a:gd name="connsiteX1" fmla="*/ 8615407 w 8615407"/>
              <a:gd name="connsiteY1" fmla="*/ 497340 h 766320"/>
              <a:gd name="connsiteX0" fmla="*/ 0 w 8800478"/>
              <a:gd name="connsiteY0" fmla="*/ 826785 h 826785"/>
              <a:gd name="connsiteX1" fmla="*/ 8800478 w 8800478"/>
              <a:gd name="connsiteY1" fmla="*/ 462378 h 826785"/>
              <a:gd name="connsiteX0" fmla="*/ 0 w 8800478"/>
              <a:gd name="connsiteY0" fmla="*/ 744615 h 744615"/>
              <a:gd name="connsiteX1" fmla="*/ 8800478 w 8800478"/>
              <a:gd name="connsiteY1" fmla="*/ 380208 h 74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00478" h="744615">
                <a:moveTo>
                  <a:pt x="0" y="744615"/>
                </a:moveTo>
                <a:cubicBezTo>
                  <a:pt x="2011312" y="-88773"/>
                  <a:pt x="5830942" y="-240530"/>
                  <a:pt x="8800478" y="380208"/>
                </a:cubicBezTo>
              </a:path>
            </a:pathLst>
          </a:custGeom>
          <a:noFill/>
          <a:ln w="38100" cap="rnd">
            <a:solidFill>
              <a:srgbClr val="FFFF00"/>
            </a:solidFill>
            <a:headEnd type="triangle"/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876D181-C20F-B994-4168-915CDDAEDD04}"/>
              </a:ext>
            </a:extLst>
          </p:cNvPr>
          <p:cNvSpPr/>
          <p:nvPr/>
        </p:nvSpPr>
        <p:spPr>
          <a:xfrm>
            <a:off x="3729954" y="3563738"/>
            <a:ext cx="5584299" cy="773082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3848897"/>
              <a:gd name="connsiteY0" fmla="*/ 328862 h 328862"/>
              <a:gd name="connsiteX1" fmla="*/ 3848897 w 3848897"/>
              <a:gd name="connsiteY1" fmla="*/ 111825 h 328862"/>
              <a:gd name="connsiteX0" fmla="*/ 0 w 3883274"/>
              <a:gd name="connsiteY0" fmla="*/ 339293 h 339293"/>
              <a:gd name="connsiteX1" fmla="*/ 3883274 w 3883274"/>
              <a:gd name="connsiteY1" fmla="*/ 109115 h 339293"/>
              <a:gd name="connsiteX0" fmla="*/ 0 w 3883274"/>
              <a:gd name="connsiteY0" fmla="*/ 415527 h 415527"/>
              <a:gd name="connsiteX1" fmla="*/ 3883274 w 3883274"/>
              <a:gd name="connsiteY1" fmla="*/ 185349 h 415527"/>
              <a:gd name="connsiteX0" fmla="*/ 0 w 3924527"/>
              <a:gd name="connsiteY0" fmla="*/ 405097 h 405097"/>
              <a:gd name="connsiteX1" fmla="*/ 3924527 w 3924527"/>
              <a:gd name="connsiteY1" fmla="*/ 192441 h 405097"/>
              <a:gd name="connsiteX0" fmla="*/ 0 w 3924527"/>
              <a:gd name="connsiteY0" fmla="*/ 417817 h 417817"/>
              <a:gd name="connsiteX1" fmla="*/ 3924527 w 3924527"/>
              <a:gd name="connsiteY1" fmla="*/ 205161 h 417817"/>
              <a:gd name="connsiteX0" fmla="*/ 0 w 8796735"/>
              <a:gd name="connsiteY0" fmla="*/ 565406 h 565406"/>
              <a:gd name="connsiteX1" fmla="*/ 8796735 w 8796735"/>
              <a:gd name="connsiteY1" fmla="*/ 138107 h 565406"/>
              <a:gd name="connsiteX0" fmla="*/ 0 w 8796735"/>
              <a:gd name="connsiteY0" fmla="*/ 792256 h 792256"/>
              <a:gd name="connsiteX1" fmla="*/ 8796735 w 8796735"/>
              <a:gd name="connsiteY1" fmla="*/ 364957 h 792256"/>
              <a:gd name="connsiteX0" fmla="*/ 0 w 8796735"/>
              <a:gd name="connsiteY0" fmla="*/ 868573 h 868573"/>
              <a:gd name="connsiteX1" fmla="*/ 8796735 w 8796735"/>
              <a:gd name="connsiteY1" fmla="*/ 441274 h 868573"/>
              <a:gd name="connsiteX0" fmla="*/ 0 w 8828579"/>
              <a:gd name="connsiteY0" fmla="*/ 841239 h 841239"/>
              <a:gd name="connsiteX1" fmla="*/ 8828579 w 8828579"/>
              <a:gd name="connsiteY1" fmla="*/ 454824 h 841239"/>
              <a:gd name="connsiteX0" fmla="*/ 0 w 8812657"/>
              <a:gd name="connsiteY0" fmla="*/ 854830 h 854830"/>
              <a:gd name="connsiteX1" fmla="*/ 8812657 w 8812657"/>
              <a:gd name="connsiteY1" fmla="*/ 447972 h 854830"/>
              <a:gd name="connsiteX0" fmla="*/ 0 w 8605668"/>
              <a:gd name="connsiteY0" fmla="*/ 782084 h 782084"/>
              <a:gd name="connsiteX1" fmla="*/ 8605668 w 8605668"/>
              <a:gd name="connsiteY1" fmla="*/ 487658 h 782084"/>
              <a:gd name="connsiteX0" fmla="*/ 0 w 8615407"/>
              <a:gd name="connsiteY0" fmla="*/ 766320 h 766320"/>
              <a:gd name="connsiteX1" fmla="*/ 8615407 w 8615407"/>
              <a:gd name="connsiteY1" fmla="*/ 497340 h 766320"/>
              <a:gd name="connsiteX0" fmla="*/ 0 w 8800478"/>
              <a:gd name="connsiteY0" fmla="*/ 826785 h 826785"/>
              <a:gd name="connsiteX1" fmla="*/ 8800478 w 8800478"/>
              <a:gd name="connsiteY1" fmla="*/ 462378 h 826785"/>
              <a:gd name="connsiteX0" fmla="*/ 0 w 9160880"/>
              <a:gd name="connsiteY0" fmla="*/ 903949 h 903949"/>
              <a:gd name="connsiteX1" fmla="*/ 9160880 w 9160880"/>
              <a:gd name="connsiteY1" fmla="*/ 425031 h 903949"/>
              <a:gd name="connsiteX0" fmla="*/ 0 w 9160880"/>
              <a:gd name="connsiteY0" fmla="*/ 828300 h 828300"/>
              <a:gd name="connsiteX1" fmla="*/ 9160880 w 9160880"/>
              <a:gd name="connsiteY1" fmla="*/ 349382 h 82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60880" h="828300">
                <a:moveTo>
                  <a:pt x="0" y="828300"/>
                </a:moveTo>
                <a:cubicBezTo>
                  <a:pt x="2011312" y="-5088"/>
                  <a:pt x="6025756" y="-290441"/>
                  <a:pt x="9160880" y="349382"/>
                </a:cubicBezTo>
              </a:path>
            </a:pathLst>
          </a:custGeom>
          <a:noFill/>
          <a:ln w="38100" cap="rnd">
            <a:solidFill>
              <a:srgbClr val="FFFF00"/>
            </a:solidFill>
            <a:headEnd type="triangle"/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6B78C8-2E97-2F65-CB27-B2C9AF34D645}"/>
              </a:ext>
            </a:extLst>
          </p:cNvPr>
          <p:cNvSpPr txBox="1"/>
          <p:nvPr/>
        </p:nvSpPr>
        <p:spPr>
          <a:xfrm>
            <a:off x="1799122" y="1666534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44058B-8798-3C48-C84C-4E1D0D7B5152}"/>
              </a:ext>
            </a:extLst>
          </p:cNvPr>
          <p:cNvSpPr txBox="1"/>
          <p:nvPr/>
        </p:nvSpPr>
        <p:spPr>
          <a:xfrm>
            <a:off x="7312017" y="1666534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379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3"/>
    </mc:Choice>
    <mc:Fallback xmlns="">
      <p:transition spd="slow" advTm="12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AADD-B0B4-62A9-2069-CEF9EC0F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b="1"/>
              <a:t>Compatible edges</a:t>
            </a:r>
            <a:r>
              <a:rPr lang="ja-JP" altLang="en-US" b="1"/>
              <a:t> </a:t>
            </a:r>
            <a:r>
              <a:rPr lang="ja-JP" altLang="en-US"/>
              <a:t>という概念</a:t>
            </a:r>
            <a:endParaRPr lang="en-JP"/>
          </a:p>
        </p:txBody>
      </p:sp>
      <p:pic>
        <p:nvPicPr>
          <p:cNvPr id="21" name="Picture 2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FEB10C7-372D-C384-A00E-0616FB912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94" t="28159" r="61653" b="45771"/>
          <a:stretch/>
        </p:blipFill>
        <p:spPr>
          <a:xfrm>
            <a:off x="1799119" y="1666535"/>
            <a:ext cx="3073131" cy="3832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Picture 2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766B054-22EF-0651-B37A-DB74A5A81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70" t="28159" r="23241" b="45771"/>
          <a:stretch/>
        </p:blipFill>
        <p:spPr>
          <a:xfrm>
            <a:off x="7312015" y="1666534"/>
            <a:ext cx="3080861" cy="38328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3CABDC7-5531-D5D2-DE55-767860C49962}"/>
              </a:ext>
            </a:extLst>
          </p:cNvPr>
          <p:cNvGrpSpPr>
            <a:grpSpLocks noChangeAspect="1"/>
          </p:cNvGrpSpPr>
          <p:nvPr/>
        </p:nvGrpSpPr>
        <p:grpSpPr>
          <a:xfrm>
            <a:off x="5636856" y="2891315"/>
            <a:ext cx="918288" cy="180000"/>
            <a:chOff x="2919250" y="1107855"/>
            <a:chExt cx="918288" cy="1800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BE9F41-8C2F-3934-32A3-CBC1433934BE}"/>
                </a:ext>
              </a:extLst>
            </p:cNvPr>
            <p:cNvCxnSpPr>
              <a:cxnSpLocks/>
            </p:cNvCxnSpPr>
            <p:nvPr/>
          </p:nvCxnSpPr>
          <p:spPr>
            <a:xfrm>
              <a:off x="3009250" y="1197855"/>
              <a:ext cx="720000" cy="0"/>
            </a:xfrm>
            <a:prstGeom prst="line">
              <a:avLst/>
            </a:prstGeom>
            <a:ln w="571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62732FD-820D-ADF1-3D4E-D42D9B238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9250" y="1107855"/>
              <a:ext cx="180000" cy="180000"/>
            </a:xfrm>
            <a:prstGeom prst="ellipse">
              <a:avLst/>
            </a:prstGeom>
            <a:solidFill>
              <a:srgbClr val="F7A6EF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47C97EE-EC92-A004-2185-0684723AD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7538" y="1107855"/>
              <a:ext cx="180000" cy="180000"/>
            </a:xfrm>
            <a:prstGeom prst="ellipse">
              <a:avLst/>
            </a:prstGeom>
            <a:solidFill>
              <a:srgbClr val="F49488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sp>
        <p:nvSpPr>
          <p:cNvPr id="44" name="Freeform 43">
            <a:extLst>
              <a:ext uri="{FF2B5EF4-FFF2-40B4-BE49-F238E27FC236}">
                <a16:creationId xmlns:a16="http://schemas.microsoft.com/office/drawing/2014/main" id="{50D6A067-7696-69AE-9DE6-1B74571701AE}"/>
              </a:ext>
            </a:extLst>
          </p:cNvPr>
          <p:cNvSpPr/>
          <p:nvPr/>
        </p:nvSpPr>
        <p:spPr>
          <a:xfrm>
            <a:off x="3194932" y="2998300"/>
            <a:ext cx="2325533" cy="913918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3848897"/>
              <a:gd name="connsiteY0" fmla="*/ 328862 h 328862"/>
              <a:gd name="connsiteX1" fmla="*/ 3848897 w 3848897"/>
              <a:gd name="connsiteY1" fmla="*/ 111825 h 328862"/>
              <a:gd name="connsiteX0" fmla="*/ 0 w 3883274"/>
              <a:gd name="connsiteY0" fmla="*/ 339293 h 339293"/>
              <a:gd name="connsiteX1" fmla="*/ 3883274 w 3883274"/>
              <a:gd name="connsiteY1" fmla="*/ 109115 h 339293"/>
              <a:gd name="connsiteX0" fmla="*/ 0 w 3883274"/>
              <a:gd name="connsiteY0" fmla="*/ 415527 h 415527"/>
              <a:gd name="connsiteX1" fmla="*/ 3883274 w 3883274"/>
              <a:gd name="connsiteY1" fmla="*/ 185349 h 415527"/>
              <a:gd name="connsiteX0" fmla="*/ 0 w 3924527"/>
              <a:gd name="connsiteY0" fmla="*/ 405097 h 405097"/>
              <a:gd name="connsiteX1" fmla="*/ 3924527 w 3924527"/>
              <a:gd name="connsiteY1" fmla="*/ 192441 h 405097"/>
              <a:gd name="connsiteX0" fmla="*/ 0 w 3924527"/>
              <a:gd name="connsiteY0" fmla="*/ 417817 h 417817"/>
              <a:gd name="connsiteX1" fmla="*/ 3924527 w 3924527"/>
              <a:gd name="connsiteY1" fmla="*/ 205161 h 417817"/>
              <a:gd name="connsiteX0" fmla="*/ 0 w 8796735"/>
              <a:gd name="connsiteY0" fmla="*/ 565406 h 565406"/>
              <a:gd name="connsiteX1" fmla="*/ 8796735 w 8796735"/>
              <a:gd name="connsiteY1" fmla="*/ 138107 h 565406"/>
              <a:gd name="connsiteX0" fmla="*/ 0 w 8796735"/>
              <a:gd name="connsiteY0" fmla="*/ 792256 h 792256"/>
              <a:gd name="connsiteX1" fmla="*/ 8796735 w 8796735"/>
              <a:gd name="connsiteY1" fmla="*/ 364957 h 792256"/>
              <a:gd name="connsiteX0" fmla="*/ 0 w 8796735"/>
              <a:gd name="connsiteY0" fmla="*/ 868573 h 868573"/>
              <a:gd name="connsiteX1" fmla="*/ 8796735 w 8796735"/>
              <a:gd name="connsiteY1" fmla="*/ 441274 h 868573"/>
              <a:gd name="connsiteX0" fmla="*/ 0 w 8828579"/>
              <a:gd name="connsiteY0" fmla="*/ 841239 h 841239"/>
              <a:gd name="connsiteX1" fmla="*/ 8828579 w 8828579"/>
              <a:gd name="connsiteY1" fmla="*/ 454824 h 841239"/>
              <a:gd name="connsiteX0" fmla="*/ 0 w 8812657"/>
              <a:gd name="connsiteY0" fmla="*/ 854830 h 854830"/>
              <a:gd name="connsiteX1" fmla="*/ 8812657 w 8812657"/>
              <a:gd name="connsiteY1" fmla="*/ 447972 h 854830"/>
              <a:gd name="connsiteX0" fmla="*/ 0 w 8605668"/>
              <a:gd name="connsiteY0" fmla="*/ 782084 h 782084"/>
              <a:gd name="connsiteX1" fmla="*/ 8605668 w 8605668"/>
              <a:gd name="connsiteY1" fmla="*/ 487658 h 782084"/>
              <a:gd name="connsiteX0" fmla="*/ 0 w 8615407"/>
              <a:gd name="connsiteY0" fmla="*/ 766320 h 766320"/>
              <a:gd name="connsiteX1" fmla="*/ 8615407 w 8615407"/>
              <a:gd name="connsiteY1" fmla="*/ 497340 h 766320"/>
              <a:gd name="connsiteX0" fmla="*/ 0 w 8800478"/>
              <a:gd name="connsiteY0" fmla="*/ 826785 h 826785"/>
              <a:gd name="connsiteX1" fmla="*/ 8800478 w 8800478"/>
              <a:gd name="connsiteY1" fmla="*/ 462378 h 826785"/>
              <a:gd name="connsiteX0" fmla="*/ 0 w 9160880"/>
              <a:gd name="connsiteY0" fmla="*/ 903949 h 903949"/>
              <a:gd name="connsiteX1" fmla="*/ 9160880 w 9160880"/>
              <a:gd name="connsiteY1" fmla="*/ 425031 h 903949"/>
              <a:gd name="connsiteX0" fmla="*/ 0 w 9160880"/>
              <a:gd name="connsiteY0" fmla="*/ 828300 h 828300"/>
              <a:gd name="connsiteX1" fmla="*/ 9160880 w 9160880"/>
              <a:gd name="connsiteY1" fmla="*/ 349382 h 828300"/>
              <a:gd name="connsiteX0" fmla="*/ 0 w 8283194"/>
              <a:gd name="connsiteY0" fmla="*/ 648080 h 648080"/>
              <a:gd name="connsiteX1" fmla="*/ 8283194 w 8283194"/>
              <a:gd name="connsiteY1" fmla="*/ 460992 h 648080"/>
              <a:gd name="connsiteX0" fmla="*/ 0 w 8107657"/>
              <a:gd name="connsiteY0" fmla="*/ 689272 h 689272"/>
              <a:gd name="connsiteX1" fmla="*/ 8107657 w 8107657"/>
              <a:gd name="connsiteY1" fmla="*/ 429227 h 689272"/>
              <a:gd name="connsiteX0" fmla="*/ 0 w 3735180"/>
              <a:gd name="connsiteY0" fmla="*/ 1230924 h 1230924"/>
              <a:gd name="connsiteX1" fmla="*/ 3735180 w 3735180"/>
              <a:gd name="connsiteY1" fmla="*/ 230884 h 1230924"/>
              <a:gd name="connsiteX0" fmla="*/ 0 w 3735180"/>
              <a:gd name="connsiteY0" fmla="*/ 1000040 h 1000040"/>
              <a:gd name="connsiteX1" fmla="*/ 3735180 w 3735180"/>
              <a:gd name="connsiteY1" fmla="*/ 0 h 1000040"/>
              <a:gd name="connsiteX0" fmla="*/ 0 w 3814969"/>
              <a:gd name="connsiteY0" fmla="*/ 979195 h 979195"/>
              <a:gd name="connsiteX1" fmla="*/ 3814969 w 3814969"/>
              <a:gd name="connsiteY1" fmla="*/ 0 h 979195"/>
              <a:gd name="connsiteX0" fmla="*/ 0 w 3814969"/>
              <a:gd name="connsiteY0" fmla="*/ 979195 h 979195"/>
              <a:gd name="connsiteX1" fmla="*/ 3814969 w 3814969"/>
              <a:gd name="connsiteY1" fmla="*/ 0 h 97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4969" h="979195">
                <a:moveTo>
                  <a:pt x="0" y="979195"/>
                </a:moveTo>
                <a:cubicBezTo>
                  <a:pt x="1165541" y="364679"/>
                  <a:pt x="2658631" y="6370"/>
                  <a:pt x="3814969" y="0"/>
                </a:cubicBezTo>
              </a:path>
            </a:pathLst>
          </a:custGeom>
          <a:noFill/>
          <a:ln w="38100" cap="rnd">
            <a:solidFill>
              <a:srgbClr val="FFFF00"/>
            </a:solidFill>
            <a:headEnd type="none"/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F349E6AB-9801-C844-ACD6-EE1EFD5ECEE7}"/>
              </a:ext>
            </a:extLst>
          </p:cNvPr>
          <p:cNvSpPr/>
          <p:nvPr/>
        </p:nvSpPr>
        <p:spPr>
          <a:xfrm>
            <a:off x="6710545" y="2970304"/>
            <a:ext cx="1565531" cy="671029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3848897"/>
              <a:gd name="connsiteY0" fmla="*/ 328862 h 328862"/>
              <a:gd name="connsiteX1" fmla="*/ 3848897 w 3848897"/>
              <a:gd name="connsiteY1" fmla="*/ 111825 h 328862"/>
              <a:gd name="connsiteX0" fmla="*/ 0 w 3883274"/>
              <a:gd name="connsiteY0" fmla="*/ 339293 h 339293"/>
              <a:gd name="connsiteX1" fmla="*/ 3883274 w 3883274"/>
              <a:gd name="connsiteY1" fmla="*/ 109115 h 339293"/>
              <a:gd name="connsiteX0" fmla="*/ 0 w 3883274"/>
              <a:gd name="connsiteY0" fmla="*/ 415527 h 415527"/>
              <a:gd name="connsiteX1" fmla="*/ 3883274 w 3883274"/>
              <a:gd name="connsiteY1" fmla="*/ 185349 h 415527"/>
              <a:gd name="connsiteX0" fmla="*/ 0 w 3924527"/>
              <a:gd name="connsiteY0" fmla="*/ 405097 h 405097"/>
              <a:gd name="connsiteX1" fmla="*/ 3924527 w 3924527"/>
              <a:gd name="connsiteY1" fmla="*/ 192441 h 405097"/>
              <a:gd name="connsiteX0" fmla="*/ 0 w 3924527"/>
              <a:gd name="connsiteY0" fmla="*/ 417817 h 417817"/>
              <a:gd name="connsiteX1" fmla="*/ 3924527 w 3924527"/>
              <a:gd name="connsiteY1" fmla="*/ 205161 h 417817"/>
              <a:gd name="connsiteX0" fmla="*/ 0 w 8796735"/>
              <a:gd name="connsiteY0" fmla="*/ 565406 h 565406"/>
              <a:gd name="connsiteX1" fmla="*/ 8796735 w 8796735"/>
              <a:gd name="connsiteY1" fmla="*/ 138107 h 565406"/>
              <a:gd name="connsiteX0" fmla="*/ 0 w 8796735"/>
              <a:gd name="connsiteY0" fmla="*/ 792256 h 792256"/>
              <a:gd name="connsiteX1" fmla="*/ 8796735 w 8796735"/>
              <a:gd name="connsiteY1" fmla="*/ 364957 h 792256"/>
              <a:gd name="connsiteX0" fmla="*/ 0 w 8796735"/>
              <a:gd name="connsiteY0" fmla="*/ 868573 h 868573"/>
              <a:gd name="connsiteX1" fmla="*/ 8796735 w 8796735"/>
              <a:gd name="connsiteY1" fmla="*/ 441274 h 868573"/>
              <a:gd name="connsiteX0" fmla="*/ 0 w 8828579"/>
              <a:gd name="connsiteY0" fmla="*/ 841239 h 841239"/>
              <a:gd name="connsiteX1" fmla="*/ 8828579 w 8828579"/>
              <a:gd name="connsiteY1" fmla="*/ 454824 h 841239"/>
              <a:gd name="connsiteX0" fmla="*/ 0 w 8812657"/>
              <a:gd name="connsiteY0" fmla="*/ 854830 h 854830"/>
              <a:gd name="connsiteX1" fmla="*/ 8812657 w 8812657"/>
              <a:gd name="connsiteY1" fmla="*/ 447972 h 854830"/>
              <a:gd name="connsiteX0" fmla="*/ 0 w 8605668"/>
              <a:gd name="connsiteY0" fmla="*/ 782084 h 782084"/>
              <a:gd name="connsiteX1" fmla="*/ 8605668 w 8605668"/>
              <a:gd name="connsiteY1" fmla="*/ 487658 h 782084"/>
              <a:gd name="connsiteX0" fmla="*/ 0 w 8615407"/>
              <a:gd name="connsiteY0" fmla="*/ 766320 h 766320"/>
              <a:gd name="connsiteX1" fmla="*/ 8615407 w 8615407"/>
              <a:gd name="connsiteY1" fmla="*/ 497340 h 766320"/>
              <a:gd name="connsiteX0" fmla="*/ 0 w 8800478"/>
              <a:gd name="connsiteY0" fmla="*/ 826785 h 826785"/>
              <a:gd name="connsiteX1" fmla="*/ 8800478 w 8800478"/>
              <a:gd name="connsiteY1" fmla="*/ 462378 h 826785"/>
              <a:gd name="connsiteX0" fmla="*/ 0 w 9160880"/>
              <a:gd name="connsiteY0" fmla="*/ 903949 h 903949"/>
              <a:gd name="connsiteX1" fmla="*/ 9160880 w 9160880"/>
              <a:gd name="connsiteY1" fmla="*/ 425031 h 903949"/>
              <a:gd name="connsiteX0" fmla="*/ 0 w 9160880"/>
              <a:gd name="connsiteY0" fmla="*/ 828300 h 828300"/>
              <a:gd name="connsiteX1" fmla="*/ 9160880 w 9160880"/>
              <a:gd name="connsiteY1" fmla="*/ 349382 h 828300"/>
              <a:gd name="connsiteX0" fmla="*/ 0 w 8283194"/>
              <a:gd name="connsiteY0" fmla="*/ 648080 h 648080"/>
              <a:gd name="connsiteX1" fmla="*/ 8283194 w 8283194"/>
              <a:gd name="connsiteY1" fmla="*/ 460992 h 648080"/>
              <a:gd name="connsiteX0" fmla="*/ 0 w 8107657"/>
              <a:gd name="connsiteY0" fmla="*/ 689272 h 689272"/>
              <a:gd name="connsiteX1" fmla="*/ 8107657 w 8107657"/>
              <a:gd name="connsiteY1" fmla="*/ 429227 h 689272"/>
              <a:gd name="connsiteX0" fmla="*/ 0 w 3735180"/>
              <a:gd name="connsiteY0" fmla="*/ 1230924 h 1230924"/>
              <a:gd name="connsiteX1" fmla="*/ 3735180 w 3735180"/>
              <a:gd name="connsiteY1" fmla="*/ 230884 h 1230924"/>
              <a:gd name="connsiteX0" fmla="*/ 0 w 3735180"/>
              <a:gd name="connsiteY0" fmla="*/ 1000040 h 1000040"/>
              <a:gd name="connsiteX1" fmla="*/ 3735180 w 3735180"/>
              <a:gd name="connsiteY1" fmla="*/ 0 h 1000040"/>
              <a:gd name="connsiteX0" fmla="*/ 0 w 3814969"/>
              <a:gd name="connsiteY0" fmla="*/ 979195 h 979195"/>
              <a:gd name="connsiteX1" fmla="*/ 3814969 w 3814969"/>
              <a:gd name="connsiteY1" fmla="*/ 0 h 979195"/>
              <a:gd name="connsiteX0" fmla="*/ 0 w 3814969"/>
              <a:gd name="connsiteY0" fmla="*/ 979195 h 979195"/>
              <a:gd name="connsiteX1" fmla="*/ 3814969 w 3814969"/>
              <a:gd name="connsiteY1" fmla="*/ 0 h 979195"/>
              <a:gd name="connsiteX0" fmla="*/ 2746540 w 2927522"/>
              <a:gd name="connsiteY0" fmla="*/ 708211 h 708211"/>
              <a:gd name="connsiteX1" fmla="*/ 178332 w 2927522"/>
              <a:gd name="connsiteY1" fmla="*/ 0 h 708211"/>
              <a:gd name="connsiteX0" fmla="*/ 2568208 w 2847552"/>
              <a:gd name="connsiteY0" fmla="*/ 722219 h 722219"/>
              <a:gd name="connsiteX1" fmla="*/ 0 w 2847552"/>
              <a:gd name="connsiteY1" fmla="*/ 14008 h 722219"/>
              <a:gd name="connsiteX0" fmla="*/ 2568208 w 2568208"/>
              <a:gd name="connsiteY0" fmla="*/ 718958 h 718958"/>
              <a:gd name="connsiteX1" fmla="*/ 0 w 2568208"/>
              <a:gd name="connsiteY1" fmla="*/ 10747 h 71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68208" h="718958">
                <a:moveTo>
                  <a:pt x="2568208" y="718958"/>
                </a:moveTo>
                <a:cubicBezTo>
                  <a:pt x="2042209" y="187821"/>
                  <a:pt x="934152" y="-55840"/>
                  <a:pt x="0" y="10747"/>
                </a:cubicBezTo>
              </a:path>
            </a:pathLst>
          </a:custGeom>
          <a:noFill/>
          <a:ln w="38100" cap="rnd">
            <a:solidFill>
              <a:srgbClr val="FFFF00"/>
            </a:solidFill>
            <a:headEnd type="none"/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265B39-710E-05CA-CB70-0AFAF98D8C77}"/>
              </a:ext>
            </a:extLst>
          </p:cNvPr>
          <p:cNvGrpSpPr>
            <a:grpSpLocks noChangeAspect="1"/>
          </p:cNvGrpSpPr>
          <p:nvPr/>
        </p:nvGrpSpPr>
        <p:grpSpPr>
          <a:xfrm>
            <a:off x="5636856" y="2891315"/>
            <a:ext cx="918288" cy="180000"/>
            <a:chOff x="5636856" y="2891315"/>
            <a:chExt cx="918288" cy="180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0BA911C-6DB8-BFD1-AE5B-5DE7C43BB3D1}"/>
                </a:ext>
              </a:extLst>
            </p:cNvPr>
            <p:cNvCxnSpPr>
              <a:cxnSpLocks/>
            </p:cNvCxnSpPr>
            <p:nvPr/>
          </p:nvCxnSpPr>
          <p:spPr>
            <a:xfrm>
              <a:off x="5726856" y="2981315"/>
              <a:ext cx="720000" cy="0"/>
            </a:xfrm>
            <a:prstGeom prst="line">
              <a:avLst/>
            </a:prstGeom>
            <a:ln w="57150" cap="rnd">
              <a:solidFill>
                <a:srgbClr val="9589A5"/>
              </a:solidFill>
              <a:round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BB35208-E395-5B9C-3421-54144A844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36856" y="2891315"/>
              <a:ext cx="180000" cy="180000"/>
            </a:xfrm>
            <a:prstGeom prst="ellipse">
              <a:avLst/>
            </a:prstGeom>
            <a:solidFill>
              <a:srgbClr val="F7A6EF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EA7508B-6285-12D4-A752-F2AA15AC8A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5144" y="2891315"/>
              <a:ext cx="180000" cy="180000"/>
            </a:xfrm>
            <a:prstGeom prst="ellipse">
              <a:avLst/>
            </a:prstGeom>
            <a:solidFill>
              <a:srgbClr val="F49488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DEC7FE7-123F-9145-9359-08588ED84BA3}"/>
              </a:ext>
            </a:extLst>
          </p:cNvPr>
          <p:cNvSpPr txBox="1"/>
          <p:nvPr/>
        </p:nvSpPr>
        <p:spPr>
          <a:xfrm>
            <a:off x="5341146" y="2410484"/>
            <a:ext cx="150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b="1"/>
              <a:t>Compatible!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A6197ED-97C1-7AF6-E2D2-35D83A971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536" y="4068477"/>
            <a:ext cx="260228" cy="2681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C03DCF7-A8CB-078D-DEB0-DF83BE31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515" y="3646712"/>
            <a:ext cx="268114" cy="260228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8BFE95F-7903-FD78-81F0-4BD528915007}"/>
              </a:ext>
            </a:extLst>
          </p:cNvPr>
          <p:cNvSpPr/>
          <p:nvPr/>
        </p:nvSpPr>
        <p:spPr>
          <a:xfrm rot="18900000">
            <a:off x="2517047" y="4023945"/>
            <a:ext cx="715777" cy="31390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FF00"/>
            </a:solidFill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7C2AAF-25CF-D3B2-9AD6-F4E8E4F7834E}"/>
              </a:ext>
            </a:extLst>
          </p:cNvPr>
          <p:cNvSpPr/>
          <p:nvPr/>
        </p:nvSpPr>
        <p:spPr>
          <a:xfrm rot="19140000">
            <a:off x="8093854" y="3621152"/>
            <a:ext cx="715777" cy="31390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FF00"/>
            </a:solidFill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6AE745-0099-0BA9-21AF-D8D50D311EBC}"/>
              </a:ext>
            </a:extLst>
          </p:cNvPr>
          <p:cNvSpPr txBox="1"/>
          <p:nvPr/>
        </p:nvSpPr>
        <p:spPr>
          <a:xfrm>
            <a:off x="5328804" y="3132335"/>
            <a:ext cx="1534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(色でIDを表示)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E05794-ED0E-F777-EF93-D041569ADFD4}"/>
              </a:ext>
            </a:extLst>
          </p:cNvPr>
          <p:cNvSpPr txBox="1"/>
          <p:nvPr/>
        </p:nvSpPr>
        <p:spPr>
          <a:xfrm>
            <a:off x="1799122" y="1666534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4A28BB-389E-9BE3-7FC7-89C6E6738739}"/>
              </a:ext>
            </a:extLst>
          </p:cNvPr>
          <p:cNvSpPr txBox="1"/>
          <p:nvPr/>
        </p:nvSpPr>
        <p:spPr>
          <a:xfrm>
            <a:off x="7312017" y="1666534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173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36"/>
    </mc:Choice>
    <mc:Fallback xmlns="">
      <p:transition spd="slow" advTm="2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55" grpId="0"/>
      <p:bldP spid="34" grpId="0" animBg="1"/>
      <p:bldP spid="35" grpId="0" animBg="1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AADD-B0B4-62A9-2069-CEF9EC0F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b="1"/>
              <a:t>Compatible edges</a:t>
            </a:r>
            <a:r>
              <a:rPr lang="ja-JP" altLang="en-US" b="1"/>
              <a:t> </a:t>
            </a:r>
            <a:r>
              <a:rPr lang="ja-JP" altLang="en-US"/>
              <a:t>という概念</a:t>
            </a:r>
            <a:endParaRPr lang="en-JP"/>
          </a:p>
        </p:txBody>
      </p:sp>
      <p:pic>
        <p:nvPicPr>
          <p:cNvPr id="21" name="Picture 2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FEB10C7-372D-C384-A00E-0616FB912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94" t="28159" r="61653" b="45771"/>
          <a:stretch/>
        </p:blipFill>
        <p:spPr>
          <a:xfrm>
            <a:off x="1799119" y="1666535"/>
            <a:ext cx="3073131" cy="38328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Picture 2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766B054-22EF-0651-B37A-DB74A5A81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70" t="28159" r="23241" b="45771"/>
          <a:stretch/>
        </p:blipFill>
        <p:spPr>
          <a:xfrm>
            <a:off x="7312015" y="1666534"/>
            <a:ext cx="3080861" cy="38328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3CABDC7-5531-D5D2-DE55-767860C49962}"/>
              </a:ext>
            </a:extLst>
          </p:cNvPr>
          <p:cNvGrpSpPr>
            <a:grpSpLocks noChangeAspect="1"/>
          </p:cNvGrpSpPr>
          <p:nvPr/>
        </p:nvGrpSpPr>
        <p:grpSpPr>
          <a:xfrm>
            <a:off x="5636856" y="2891315"/>
            <a:ext cx="918288" cy="180000"/>
            <a:chOff x="2919250" y="1107855"/>
            <a:chExt cx="918288" cy="1800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BE9F41-8C2F-3934-32A3-CBC1433934BE}"/>
                </a:ext>
              </a:extLst>
            </p:cNvPr>
            <p:cNvCxnSpPr>
              <a:cxnSpLocks/>
            </p:cNvCxnSpPr>
            <p:nvPr/>
          </p:nvCxnSpPr>
          <p:spPr>
            <a:xfrm>
              <a:off x="3009250" y="1197855"/>
              <a:ext cx="720000" cy="0"/>
            </a:xfrm>
            <a:prstGeom prst="line">
              <a:avLst/>
            </a:prstGeom>
            <a:ln w="571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62732FD-820D-ADF1-3D4E-D42D9B238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9250" y="1107855"/>
              <a:ext cx="180000" cy="180000"/>
            </a:xfrm>
            <a:prstGeom prst="ellipse">
              <a:avLst/>
            </a:prstGeom>
            <a:solidFill>
              <a:srgbClr val="FF8F6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47C97EE-EC92-A004-2185-0684723AD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7538" y="1107855"/>
              <a:ext cx="180000" cy="180000"/>
            </a:xfrm>
            <a:prstGeom prst="ellipse">
              <a:avLst/>
            </a:prstGeom>
            <a:solidFill>
              <a:srgbClr val="FFD93D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sp>
        <p:nvSpPr>
          <p:cNvPr id="44" name="Freeform 43">
            <a:extLst>
              <a:ext uri="{FF2B5EF4-FFF2-40B4-BE49-F238E27FC236}">
                <a16:creationId xmlns:a16="http://schemas.microsoft.com/office/drawing/2014/main" id="{50D6A067-7696-69AE-9DE6-1B74571701AE}"/>
              </a:ext>
            </a:extLst>
          </p:cNvPr>
          <p:cNvSpPr/>
          <p:nvPr/>
        </p:nvSpPr>
        <p:spPr>
          <a:xfrm>
            <a:off x="3102334" y="2953474"/>
            <a:ext cx="2418131" cy="241114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3848897"/>
              <a:gd name="connsiteY0" fmla="*/ 328862 h 328862"/>
              <a:gd name="connsiteX1" fmla="*/ 3848897 w 3848897"/>
              <a:gd name="connsiteY1" fmla="*/ 111825 h 328862"/>
              <a:gd name="connsiteX0" fmla="*/ 0 w 3883274"/>
              <a:gd name="connsiteY0" fmla="*/ 339293 h 339293"/>
              <a:gd name="connsiteX1" fmla="*/ 3883274 w 3883274"/>
              <a:gd name="connsiteY1" fmla="*/ 109115 h 339293"/>
              <a:gd name="connsiteX0" fmla="*/ 0 w 3883274"/>
              <a:gd name="connsiteY0" fmla="*/ 415527 h 415527"/>
              <a:gd name="connsiteX1" fmla="*/ 3883274 w 3883274"/>
              <a:gd name="connsiteY1" fmla="*/ 185349 h 415527"/>
              <a:gd name="connsiteX0" fmla="*/ 0 w 3924527"/>
              <a:gd name="connsiteY0" fmla="*/ 405097 h 405097"/>
              <a:gd name="connsiteX1" fmla="*/ 3924527 w 3924527"/>
              <a:gd name="connsiteY1" fmla="*/ 192441 h 405097"/>
              <a:gd name="connsiteX0" fmla="*/ 0 w 3924527"/>
              <a:gd name="connsiteY0" fmla="*/ 417817 h 417817"/>
              <a:gd name="connsiteX1" fmla="*/ 3924527 w 3924527"/>
              <a:gd name="connsiteY1" fmla="*/ 205161 h 417817"/>
              <a:gd name="connsiteX0" fmla="*/ 0 w 8796735"/>
              <a:gd name="connsiteY0" fmla="*/ 565406 h 565406"/>
              <a:gd name="connsiteX1" fmla="*/ 8796735 w 8796735"/>
              <a:gd name="connsiteY1" fmla="*/ 138107 h 565406"/>
              <a:gd name="connsiteX0" fmla="*/ 0 w 8796735"/>
              <a:gd name="connsiteY0" fmla="*/ 792256 h 792256"/>
              <a:gd name="connsiteX1" fmla="*/ 8796735 w 8796735"/>
              <a:gd name="connsiteY1" fmla="*/ 364957 h 792256"/>
              <a:gd name="connsiteX0" fmla="*/ 0 w 8796735"/>
              <a:gd name="connsiteY0" fmla="*/ 868573 h 868573"/>
              <a:gd name="connsiteX1" fmla="*/ 8796735 w 8796735"/>
              <a:gd name="connsiteY1" fmla="*/ 441274 h 868573"/>
              <a:gd name="connsiteX0" fmla="*/ 0 w 8828579"/>
              <a:gd name="connsiteY0" fmla="*/ 841239 h 841239"/>
              <a:gd name="connsiteX1" fmla="*/ 8828579 w 8828579"/>
              <a:gd name="connsiteY1" fmla="*/ 454824 h 841239"/>
              <a:gd name="connsiteX0" fmla="*/ 0 w 8812657"/>
              <a:gd name="connsiteY0" fmla="*/ 854830 h 854830"/>
              <a:gd name="connsiteX1" fmla="*/ 8812657 w 8812657"/>
              <a:gd name="connsiteY1" fmla="*/ 447972 h 854830"/>
              <a:gd name="connsiteX0" fmla="*/ 0 w 8605668"/>
              <a:gd name="connsiteY0" fmla="*/ 782084 h 782084"/>
              <a:gd name="connsiteX1" fmla="*/ 8605668 w 8605668"/>
              <a:gd name="connsiteY1" fmla="*/ 487658 h 782084"/>
              <a:gd name="connsiteX0" fmla="*/ 0 w 8615407"/>
              <a:gd name="connsiteY0" fmla="*/ 766320 h 766320"/>
              <a:gd name="connsiteX1" fmla="*/ 8615407 w 8615407"/>
              <a:gd name="connsiteY1" fmla="*/ 497340 h 766320"/>
              <a:gd name="connsiteX0" fmla="*/ 0 w 8800478"/>
              <a:gd name="connsiteY0" fmla="*/ 826785 h 826785"/>
              <a:gd name="connsiteX1" fmla="*/ 8800478 w 8800478"/>
              <a:gd name="connsiteY1" fmla="*/ 462378 h 826785"/>
              <a:gd name="connsiteX0" fmla="*/ 0 w 9160880"/>
              <a:gd name="connsiteY0" fmla="*/ 903949 h 903949"/>
              <a:gd name="connsiteX1" fmla="*/ 9160880 w 9160880"/>
              <a:gd name="connsiteY1" fmla="*/ 425031 h 903949"/>
              <a:gd name="connsiteX0" fmla="*/ 0 w 9160880"/>
              <a:gd name="connsiteY0" fmla="*/ 828300 h 828300"/>
              <a:gd name="connsiteX1" fmla="*/ 9160880 w 9160880"/>
              <a:gd name="connsiteY1" fmla="*/ 349382 h 828300"/>
              <a:gd name="connsiteX0" fmla="*/ 0 w 8283194"/>
              <a:gd name="connsiteY0" fmla="*/ 648080 h 648080"/>
              <a:gd name="connsiteX1" fmla="*/ 8283194 w 8283194"/>
              <a:gd name="connsiteY1" fmla="*/ 460992 h 648080"/>
              <a:gd name="connsiteX0" fmla="*/ 0 w 8107657"/>
              <a:gd name="connsiteY0" fmla="*/ 689272 h 689272"/>
              <a:gd name="connsiteX1" fmla="*/ 8107657 w 8107657"/>
              <a:gd name="connsiteY1" fmla="*/ 429227 h 689272"/>
              <a:gd name="connsiteX0" fmla="*/ 0 w 3735180"/>
              <a:gd name="connsiteY0" fmla="*/ 1230924 h 1230924"/>
              <a:gd name="connsiteX1" fmla="*/ 3735180 w 3735180"/>
              <a:gd name="connsiteY1" fmla="*/ 230884 h 1230924"/>
              <a:gd name="connsiteX0" fmla="*/ 0 w 3735180"/>
              <a:gd name="connsiteY0" fmla="*/ 1000040 h 1000040"/>
              <a:gd name="connsiteX1" fmla="*/ 3735180 w 3735180"/>
              <a:gd name="connsiteY1" fmla="*/ 0 h 1000040"/>
              <a:gd name="connsiteX0" fmla="*/ 0 w 3814969"/>
              <a:gd name="connsiteY0" fmla="*/ 979195 h 979195"/>
              <a:gd name="connsiteX1" fmla="*/ 3814969 w 3814969"/>
              <a:gd name="connsiteY1" fmla="*/ 0 h 979195"/>
              <a:gd name="connsiteX0" fmla="*/ 0 w 3814969"/>
              <a:gd name="connsiteY0" fmla="*/ 979195 h 979195"/>
              <a:gd name="connsiteX1" fmla="*/ 3814969 w 3814969"/>
              <a:gd name="connsiteY1" fmla="*/ 0 h 979195"/>
              <a:gd name="connsiteX0" fmla="*/ 0 w 3966873"/>
              <a:gd name="connsiteY0" fmla="*/ 338758 h 338758"/>
              <a:gd name="connsiteX1" fmla="*/ 3966873 w 3966873"/>
              <a:gd name="connsiteY1" fmla="*/ 128450 h 338758"/>
              <a:gd name="connsiteX0" fmla="*/ 0 w 3966873"/>
              <a:gd name="connsiteY0" fmla="*/ 223009 h 223009"/>
              <a:gd name="connsiteX1" fmla="*/ 3966873 w 3966873"/>
              <a:gd name="connsiteY1" fmla="*/ 12701 h 223009"/>
              <a:gd name="connsiteX0" fmla="*/ 0 w 3966873"/>
              <a:gd name="connsiteY0" fmla="*/ 277513 h 277513"/>
              <a:gd name="connsiteX1" fmla="*/ 3966873 w 3966873"/>
              <a:gd name="connsiteY1" fmla="*/ 67205 h 277513"/>
              <a:gd name="connsiteX0" fmla="*/ 0 w 3966873"/>
              <a:gd name="connsiteY0" fmla="*/ 258337 h 258337"/>
              <a:gd name="connsiteX1" fmla="*/ 3966873 w 3966873"/>
              <a:gd name="connsiteY1" fmla="*/ 48029 h 25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66873" h="258337">
                <a:moveTo>
                  <a:pt x="0" y="258337"/>
                </a:moveTo>
                <a:cubicBezTo>
                  <a:pt x="1497830" y="-52344"/>
                  <a:pt x="2867498" y="-26210"/>
                  <a:pt x="3966873" y="48029"/>
                </a:cubicBezTo>
              </a:path>
            </a:pathLst>
          </a:custGeom>
          <a:noFill/>
          <a:ln w="38100" cap="rnd">
            <a:solidFill>
              <a:srgbClr val="FFFF00"/>
            </a:solidFill>
            <a:headEnd type="none"/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F349E6AB-9801-C844-ACD6-EE1EFD5ECEE7}"/>
              </a:ext>
            </a:extLst>
          </p:cNvPr>
          <p:cNvSpPr/>
          <p:nvPr/>
        </p:nvSpPr>
        <p:spPr>
          <a:xfrm>
            <a:off x="6710546" y="2913560"/>
            <a:ext cx="1403486" cy="66775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3848897"/>
              <a:gd name="connsiteY0" fmla="*/ 328862 h 328862"/>
              <a:gd name="connsiteX1" fmla="*/ 3848897 w 3848897"/>
              <a:gd name="connsiteY1" fmla="*/ 111825 h 328862"/>
              <a:gd name="connsiteX0" fmla="*/ 0 w 3883274"/>
              <a:gd name="connsiteY0" fmla="*/ 339293 h 339293"/>
              <a:gd name="connsiteX1" fmla="*/ 3883274 w 3883274"/>
              <a:gd name="connsiteY1" fmla="*/ 109115 h 339293"/>
              <a:gd name="connsiteX0" fmla="*/ 0 w 3883274"/>
              <a:gd name="connsiteY0" fmla="*/ 415527 h 415527"/>
              <a:gd name="connsiteX1" fmla="*/ 3883274 w 3883274"/>
              <a:gd name="connsiteY1" fmla="*/ 185349 h 415527"/>
              <a:gd name="connsiteX0" fmla="*/ 0 w 3924527"/>
              <a:gd name="connsiteY0" fmla="*/ 405097 h 405097"/>
              <a:gd name="connsiteX1" fmla="*/ 3924527 w 3924527"/>
              <a:gd name="connsiteY1" fmla="*/ 192441 h 405097"/>
              <a:gd name="connsiteX0" fmla="*/ 0 w 3924527"/>
              <a:gd name="connsiteY0" fmla="*/ 417817 h 417817"/>
              <a:gd name="connsiteX1" fmla="*/ 3924527 w 3924527"/>
              <a:gd name="connsiteY1" fmla="*/ 205161 h 417817"/>
              <a:gd name="connsiteX0" fmla="*/ 0 w 8796735"/>
              <a:gd name="connsiteY0" fmla="*/ 565406 h 565406"/>
              <a:gd name="connsiteX1" fmla="*/ 8796735 w 8796735"/>
              <a:gd name="connsiteY1" fmla="*/ 138107 h 565406"/>
              <a:gd name="connsiteX0" fmla="*/ 0 w 8796735"/>
              <a:gd name="connsiteY0" fmla="*/ 792256 h 792256"/>
              <a:gd name="connsiteX1" fmla="*/ 8796735 w 8796735"/>
              <a:gd name="connsiteY1" fmla="*/ 364957 h 792256"/>
              <a:gd name="connsiteX0" fmla="*/ 0 w 8796735"/>
              <a:gd name="connsiteY0" fmla="*/ 868573 h 868573"/>
              <a:gd name="connsiteX1" fmla="*/ 8796735 w 8796735"/>
              <a:gd name="connsiteY1" fmla="*/ 441274 h 868573"/>
              <a:gd name="connsiteX0" fmla="*/ 0 w 8828579"/>
              <a:gd name="connsiteY0" fmla="*/ 841239 h 841239"/>
              <a:gd name="connsiteX1" fmla="*/ 8828579 w 8828579"/>
              <a:gd name="connsiteY1" fmla="*/ 454824 h 841239"/>
              <a:gd name="connsiteX0" fmla="*/ 0 w 8812657"/>
              <a:gd name="connsiteY0" fmla="*/ 854830 h 854830"/>
              <a:gd name="connsiteX1" fmla="*/ 8812657 w 8812657"/>
              <a:gd name="connsiteY1" fmla="*/ 447972 h 854830"/>
              <a:gd name="connsiteX0" fmla="*/ 0 w 8605668"/>
              <a:gd name="connsiteY0" fmla="*/ 782084 h 782084"/>
              <a:gd name="connsiteX1" fmla="*/ 8605668 w 8605668"/>
              <a:gd name="connsiteY1" fmla="*/ 487658 h 782084"/>
              <a:gd name="connsiteX0" fmla="*/ 0 w 8615407"/>
              <a:gd name="connsiteY0" fmla="*/ 766320 h 766320"/>
              <a:gd name="connsiteX1" fmla="*/ 8615407 w 8615407"/>
              <a:gd name="connsiteY1" fmla="*/ 497340 h 766320"/>
              <a:gd name="connsiteX0" fmla="*/ 0 w 8800478"/>
              <a:gd name="connsiteY0" fmla="*/ 826785 h 826785"/>
              <a:gd name="connsiteX1" fmla="*/ 8800478 w 8800478"/>
              <a:gd name="connsiteY1" fmla="*/ 462378 h 826785"/>
              <a:gd name="connsiteX0" fmla="*/ 0 w 9160880"/>
              <a:gd name="connsiteY0" fmla="*/ 903949 h 903949"/>
              <a:gd name="connsiteX1" fmla="*/ 9160880 w 9160880"/>
              <a:gd name="connsiteY1" fmla="*/ 425031 h 903949"/>
              <a:gd name="connsiteX0" fmla="*/ 0 w 9160880"/>
              <a:gd name="connsiteY0" fmla="*/ 828300 h 828300"/>
              <a:gd name="connsiteX1" fmla="*/ 9160880 w 9160880"/>
              <a:gd name="connsiteY1" fmla="*/ 349382 h 828300"/>
              <a:gd name="connsiteX0" fmla="*/ 0 w 8283194"/>
              <a:gd name="connsiteY0" fmla="*/ 648080 h 648080"/>
              <a:gd name="connsiteX1" fmla="*/ 8283194 w 8283194"/>
              <a:gd name="connsiteY1" fmla="*/ 460992 h 648080"/>
              <a:gd name="connsiteX0" fmla="*/ 0 w 8107657"/>
              <a:gd name="connsiteY0" fmla="*/ 689272 h 689272"/>
              <a:gd name="connsiteX1" fmla="*/ 8107657 w 8107657"/>
              <a:gd name="connsiteY1" fmla="*/ 429227 h 689272"/>
              <a:gd name="connsiteX0" fmla="*/ 0 w 3735180"/>
              <a:gd name="connsiteY0" fmla="*/ 1230924 h 1230924"/>
              <a:gd name="connsiteX1" fmla="*/ 3735180 w 3735180"/>
              <a:gd name="connsiteY1" fmla="*/ 230884 h 1230924"/>
              <a:gd name="connsiteX0" fmla="*/ 0 w 3735180"/>
              <a:gd name="connsiteY0" fmla="*/ 1000040 h 1000040"/>
              <a:gd name="connsiteX1" fmla="*/ 3735180 w 3735180"/>
              <a:gd name="connsiteY1" fmla="*/ 0 h 1000040"/>
              <a:gd name="connsiteX0" fmla="*/ 0 w 3814969"/>
              <a:gd name="connsiteY0" fmla="*/ 979195 h 979195"/>
              <a:gd name="connsiteX1" fmla="*/ 3814969 w 3814969"/>
              <a:gd name="connsiteY1" fmla="*/ 0 h 979195"/>
              <a:gd name="connsiteX0" fmla="*/ 0 w 3814969"/>
              <a:gd name="connsiteY0" fmla="*/ 979195 h 979195"/>
              <a:gd name="connsiteX1" fmla="*/ 3814969 w 3814969"/>
              <a:gd name="connsiteY1" fmla="*/ 0 h 979195"/>
              <a:gd name="connsiteX0" fmla="*/ 2746540 w 2927522"/>
              <a:gd name="connsiteY0" fmla="*/ 708211 h 708211"/>
              <a:gd name="connsiteX1" fmla="*/ 178332 w 2927522"/>
              <a:gd name="connsiteY1" fmla="*/ 0 h 708211"/>
              <a:gd name="connsiteX0" fmla="*/ 2568208 w 2847552"/>
              <a:gd name="connsiteY0" fmla="*/ 722219 h 722219"/>
              <a:gd name="connsiteX1" fmla="*/ 0 w 2847552"/>
              <a:gd name="connsiteY1" fmla="*/ 14008 h 722219"/>
              <a:gd name="connsiteX0" fmla="*/ 2568208 w 2568208"/>
              <a:gd name="connsiteY0" fmla="*/ 718958 h 718958"/>
              <a:gd name="connsiteX1" fmla="*/ 0 w 2568208"/>
              <a:gd name="connsiteY1" fmla="*/ 10747 h 718958"/>
              <a:gd name="connsiteX0" fmla="*/ 2254908 w 2254908"/>
              <a:gd name="connsiteY0" fmla="*/ 239966 h 282041"/>
              <a:gd name="connsiteX1" fmla="*/ 0 w 2254908"/>
              <a:gd name="connsiteY1" fmla="*/ 282041 h 282041"/>
              <a:gd name="connsiteX0" fmla="*/ 2254908 w 2254908"/>
              <a:gd name="connsiteY0" fmla="*/ 0 h 85291"/>
              <a:gd name="connsiteX1" fmla="*/ 0 w 2254908"/>
              <a:gd name="connsiteY1" fmla="*/ 42075 h 85291"/>
              <a:gd name="connsiteX0" fmla="*/ 2302378 w 2302378"/>
              <a:gd name="connsiteY0" fmla="*/ 0 h 85291"/>
              <a:gd name="connsiteX1" fmla="*/ 0 w 2302378"/>
              <a:gd name="connsiteY1" fmla="*/ 42075 h 85291"/>
              <a:gd name="connsiteX0" fmla="*/ 2302378 w 2302378"/>
              <a:gd name="connsiteY0" fmla="*/ 0 h 83987"/>
              <a:gd name="connsiteX1" fmla="*/ 0 w 2302378"/>
              <a:gd name="connsiteY1" fmla="*/ 42075 h 83987"/>
              <a:gd name="connsiteX0" fmla="*/ 2302378 w 2302378"/>
              <a:gd name="connsiteY0" fmla="*/ 29470 h 71545"/>
              <a:gd name="connsiteX1" fmla="*/ 0 w 2302378"/>
              <a:gd name="connsiteY1" fmla="*/ 71545 h 7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2378" h="71545">
                <a:moveTo>
                  <a:pt x="2302378" y="29470"/>
                </a:moveTo>
                <a:cubicBezTo>
                  <a:pt x="1415608" y="-24213"/>
                  <a:pt x="934151" y="-1242"/>
                  <a:pt x="0" y="71545"/>
                </a:cubicBezTo>
              </a:path>
            </a:pathLst>
          </a:custGeom>
          <a:noFill/>
          <a:ln w="38100" cap="rnd">
            <a:solidFill>
              <a:srgbClr val="FFFF00"/>
            </a:solidFill>
            <a:headEnd type="none"/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EC7FE7-123F-9145-9359-08588ED84BA3}"/>
              </a:ext>
            </a:extLst>
          </p:cNvPr>
          <p:cNvSpPr txBox="1"/>
          <p:nvPr/>
        </p:nvSpPr>
        <p:spPr>
          <a:xfrm>
            <a:off x="5234547" y="2410484"/>
            <a:ext cx="172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b="1"/>
              <a:t>Incompatible!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8BFE95F-7903-FD78-81F0-4BD528915007}"/>
              </a:ext>
            </a:extLst>
          </p:cNvPr>
          <p:cNvSpPr/>
          <p:nvPr/>
        </p:nvSpPr>
        <p:spPr>
          <a:xfrm rot="4500000">
            <a:off x="2492406" y="3119544"/>
            <a:ext cx="832347" cy="31390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FF00"/>
            </a:solidFill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7C2AAF-25CF-D3B2-9AD6-F4E8E4F7834E}"/>
              </a:ext>
            </a:extLst>
          </p:cNvPr>
          <p:cNvSpPr/>
          <p:nvPr/>
        </p:nvSpPr>
        <p:spPr>
          <a:xfrm rot="15180000">
            <a:off x="7978797" y="2769967"/>
            <a:ext cx="715777" cy="31390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FF00"/>
            </a:solidFill>
          </a:ln>
          <a:effectLst>
            <a:glow rad="254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0D6DC1BD-0276-5B5D-9FCF-A216C6B8B758}"/>
              </a:ext>
            </a:extLst>
          </p:cNvPr>
          <p:cNvSpPr>
            <a:spLocks noChangeAspect="1"/>
          </p:cNvSpPr>
          <p:nvPr/>
        </p:nvSpPr>
        <p:spPr>
          <a:xfrm rot="2700000">
            <a:off x="7330229" y="2775657"/>
            <a:ext cx="275808" cy="275808"/>
          </a:xfrm>
          <a:prstGeom prst="plus">
            <a:avLst>
              <a:gd name="adj" fmla="val 38728"/>
            </a:avLst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16471E-B5A4-711B-7A9E-71E1E9610052}"/>
              </a:ext>
            </a:extLst>
          </p:cNvPr>
          <p:cNvSpPr txBox="1"/>
          <p:nvPr/>
        </p:nvSpPr>
        <p:spPr>
          <a:xfrm>
            <a:off x="5530784" y="3132335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(黒で表示)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FC486B5-B567-8EC9-6F4F-DE78A1C2F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536" y="4068477"/>
            <a:ext cx="260228" cy="268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4E73F9-FF0B-F0C7-D79E-7A7332E63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515" y="3646712"/>
            <a:ext cx="268114" cy="2602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C3ADED-EF5A-4A11-DF1F-3D8F359767D9}"/>
              </a:ext>
            </a:extLst>
          </p:cNvPr>
          <p:cNvSpPr txBox="1"/>
          <p:nvPr/>
        </p:nvSpPr>
        <p:spPr>
          <a:xfrm>
            <a:off x="1799122" y="1666534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A8C33F-10A7-9BDD-05B3-1F00A57C7CA7}"/>
              </a:ext>
            </a:extLst>
          </p:cNvPr>
          <p:cNvSpPr txBox="1"/>
          <p:nvPr/>
        </p:nvSpPr>
        <p:spPr>
          <a:xfrm>
            <a:off x="7312017" y="1666534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3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1"/>
    </mc:Choice>
    <mc:Fallback xmlns="">
      <p:transition spd="slow" advTm="14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5" grpId="0"/>
      <p:bldP spid="35" grpId="0" animBg="1"/>
      <p:bldP spid="3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F3E759-19B5-E912-8455-53DAA05229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97" t="28133" r="61651" b="45797"/>
          <a:stretch/>
        </p:blipFill>
        <p:spPr>
          <a:xfrm>
            <a:off x="1799119" y="1666534"/>
            <a:ext cx="3073131" cy="3832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90A99A-0A1D-4F67-CCDB-944A3CB0F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98" t="28137" r="23313" b="45793"/>
          <a:stretch/>
        </p:blipFill>
        <p:spPr>
          <a:xfrm>
            <a:off x="7312016" y="1666534"/>
            <a:ext cx="3080861" cy="3832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408363A4-323F-7723-DDCE-A3ED8408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b="1"/>
              <a:t>Compatible edges</a:t>
            </a:r>
            <a:r>
              <a:rPr lang="ja-JP" altLang="en-US" b="1"/>
              <a:t> </a:t>
            </a:r>
            <a:r>
              <a:rPr lang="ja-JP" altLang="en-US"/>
              <a:t>という概念</a:t>
            </a:r>
            <a:endParaRPr lang="en-JP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88104ACE-A2CF-6BFE-F4CB-C930F3140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5732585"/>
            <a:ext cx="11953328" cy="1008782"/>
          </a:xfrm>
        </p:spPr>
        <p:txBody>
          <a:bodyPr/>
          <a:lstStyle/>
          <a:p>
            <a:r>
              <a:rPr lang="en-JP"/>
              <a:t>目標: </a:t>
            </a:r>
            <a:r>
              <a:rPr lang="en-JP" b="1"/>
              <a:t>すべてのエッジをcompatibleにする!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3F0E6B-EFCD-6738-DA48-EBB3C7A87EE6}"/>
              </a:ext>
            </a:extLst>
          </p:cNvPr>
          <p:cNvSpPr txBox="1"/>
          <p:nvPr/>
        </p:nvSpPr>
        <p:spPr>
          <a:xfrm>
            <a:off x="4903969" y="2883049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>
                <a:solidFill>
                  <a:srgbClr val="FF0000"/>
                </a:solidFill>
              </a:rPr>
              <a:t>ほとんどのエッジが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incompatible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JP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50A5E-41AE-40CA-C60C-5A2BE594B839}"/>
              </a:ext>
            </a:extLst>
          </p:cNvPr>
          <p:cNvSpPr txBox="1"/>
          <p:nvPr/>
        </p:nvSpPr>
        <p:spPr>
          <a:xfrm>
            <a:off x="1799122" y="1666534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1529CD-1AD2-3208-C6DD-A4055A8F3724}"/>
              </a:ext>
            </a:extLst>
          </p:cNvPr>
          <p:cNvSpPr txBox="1"/>
          <p:nvPr/>
        </p:nvSpPr>
        <p:spPr>
          <a:xfrm>
            <a:off x="7312017" y="1666534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846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9"/>
    </mc:Choice>
    <mc:Fallback xmlns="">
      <p:transition spd="slow" advTm="2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08363A4-323F-7723-DDCE-A3ED8408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b="1">
                <a:solidFill>
                  <a:schemeClr val="tx1">
                    <a:lumMod val="50000"/>
                    <a:lumOff val="50000"/>
                  </a:schemeClr>
                </a:solidFill>
              </a:rPr>
              <a:t>Step 2:</a:t>
            </a:r>
            <a:r>
              <a:rPr lang="en-JP"/>
              <a:t> Delaunay flip [Sharp 2019]</a:t>
            </a:r>
          </a:p>
        </p:txBody>
      </p:sp>
      <p:sp>
        <p:nvSpPr>
          <p:cNvPr id="146" name="Content Placeholder 145">
            <a:extLst>
              <a:ext uri="{FF2B5EF4-FFF2-40B4-BE49-F238E27FC236}">
                <a16:creationId xmlns:a16="http://schemas.microsoft.com/office/drawing/2014/main" id="{0B04EBBE-27E7-2DB3-35F7-01F04B3BA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A と B</a:t>
            </a:r>
            <a:r>
              <a:rPr lang="ja-JP" altLang="en-US"/>
              <a:t> それぞれに対して別々に実行</a:t>
            </a:r>
            <a:endParaRPr lang="en-JP"/>
          </a:p>
        </p:txBody>
      </p:sp>
      <p:pic>
        <p:nvPicPr>
          <p:cNvPr id="6" name="Picture 5" descr="A screenshot of a dinosaur&#10;&#10;Description automatically generated with low confidence">
            <a:extLst>
              <a:ext uri="{FF2B5EF4-FFF2-40B4-BE49-F238E27FC236}">
                <a16:creationId xmlns:a16="http://schemas.microsoft.com/office/drawing/2014/main" id="{1724740A-F452-7E12-978A-FD1CDA6A1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35" t="28157" r="61612" b="45774"/>
          <a:stretch/>
        </p:blipFill>
        <p:spPr>
          <a:xfrm>
            <a:off x="1799119" y="1666534"/>
            <a:ext cx="3073132" cy="3832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34847A3-BADE-0EC4-7AA4-7A10EF2D659D}"/>
              </a:ext>
            </a:extLst>
          </p:cNvPr>
          <p:cNvSpPr txBox="1"/>
          <p:nvPr/>
        </p:nvSpPr>
        <p:spPr>
          <a:xfrm>
            <a:off x="1799122" y="1666534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BBFCD-C3EF-BBE7-09E4-090A6374DF86}"/>
              </a:ext>
            </a:extLst>
          </p:cNvPr>
          <p:cNvSpPr txBox="1"/>
          <p:nvPr/>
        </p:nvSpPr>
        <p:spPr>
          <a:xfrm>
            <a:off x="2914640" y="5531553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Before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98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55"/>
    </mc:Choice>
    <mc:Fallback xmlns="">
      <p:transition spd="slow" advTm="3475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1F2A225-57DD-CD0A-9A63-E2E4B163D38E}"/>
              </a:ext>
            </a:extLst>
          </p:cNvPr>
          <p:cNvSpPr/>
          <p:nvPr/>
        </p:nvSpPr>
        <p:spPr>
          <a:xfrm>
            <a:off x="7389379" y="1034277"/>
            <a:ext cx="3983579" cy="4143876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7433B-05DC-E65D-7210-AC04BEC0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Inter-surface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D583-F83D-8C24-03FC-98E81208C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4560299"/>
            <a:ext cx="11953328" cy="1850868"/>
          </a:xfrm>
        </p:spPr>
        <p:txBody>
          <a:bodyPr>
            <a:normAutofit/>
          </a:bodyPr>
          <a:lstStyle/>
          <a:p>
            <a:r>
              <a:rPr lang="en-JP"/>
              <a:t>用途</a:t>
            </a:r>
            <a:r>
              <a:rPr lang="en-US"/>
              <a:t>: </a:t>
            </a:r>
            <a:r>
              <a:rPr lang="en-JP"/>
              <a:t>テクスチャ転写</a:t>
            </a:r>
            <a:r>
              <a:rPr lang="ja-JP" altLang="en-US"/>
              <a:t> </a:t>
            </a:r>
            <a:r>
              <a:rPr lang="en-JP"/>
              <a:t>etc.</a:t>
            </a:r>
          </a:p>
          <a:p>
            <a:pPr lvl="3"/>
            <a:endParaRPr lang="en-JP"/>
          </a:p>
          <a:p>
            <a:r>
              <a:rPr lang="en-JP" b="1"/>
              <a:t>計算が難しい!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C2E86-3F2C-0C91-4885-C6EA0C3493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4980" y="1418574"/>
            <a:ext cx="3432377" cy="915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6362E2-A91A-4C2E-2B5A-A5A3ED999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7"/>
          <a:stretch/>
        </p:blipFill>
        <p:spPr>
          <a:xfrm>
            <a:off x="7653853" y="2707932"/>
            <a:ext cx="3454630" cy="935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9B4493-E4FF-50F0-CB55-56E67357259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0084" y="4048225"/>
            <a:ext cx="3442169" cy="9303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9398FD-5D96-802B-470F-A9325FBDB2F4}"/>
              </a:ext>
            </a:extLst>
          </p:cNvPr>
          <p:cNvSpPr txBox="1"/>
          <p:nvPr/>
        </p:nvSpPr>
        <p:spPr>
          <a:xfrm>
            <a:off x="10952384" y="5836258"/>
            <a:ext cx="1114408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JP" b="1">
                <a:solidFill>
                  <a:srgbClr val="FF0000"/>
                </a:solidFill>
              </a:rPr>
              <a:t>同相写像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7CFE4-5D78-729E-6547-2794C2892F5E}"/>
              </a:ext>
            </a:extLst>
          </p:cNvPr>
          <p:cNvSpPr txBox="1"/>
          <p:nvPr/>
        </p:nvSpPr>
        <p:spPr>
          <a:xfrm>
            <a:off x="8940182" y="108245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b="1"/>
              <a:t>連続性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9D1DC-0D6A-F99F-0AF3-D9CF6E458381}"/>
              </a:ext>
            </a:extLst>
          </p:cNvPr>
          <p:cNvSpPr txBox="1"/>
          <p:nvPr/>
        </p:nvSpPr>
        <p:spPr>
          <a:xfrm>
            <a:off x="8823965" y="239551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b="1"/>
              <a:t>全単射性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C5FA33-0555-12F2-A0F3-A34B7F5ADAB1}"/>
              </a:ext>
            </a:extLst>
          </p:cNvPr>
          <p:cNvSpPr txBox="1"/>
          <p:nvPr/>
        </p:nvSpPr>
        <p:spPr>
          <a:xfrm>
            <a:off x="8940182" y="3733836"/>
            <a:ext cx="88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b="1"/>
              <a:t>歪み小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71BAD6C-4310-71BD-E28B-89F11C8A5C6F}"/>
              </a:ext>
            </a:extLst>
          </p:cNvPr>
          <p:cNvSpPr/>
          <p:nvPr/>
        </p:nvSpPr>
        <p:spPr>
          <a:xfrm>
            <a:off x="11105081" y="1438086"/>
            <a:ext cx="267876" cy="2193514"/>
          </a:xfrm>
          <a:prstGeom prst="rightBrace">
            <a:avLst>
              <a:gd name="adj1" fmla="val 38349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2EF920-6B5B-1330-D72B-B1197527E575}"/>
              </a:ext>
            </a:extLst>
          </p:cNvPr>
          <p:cNvSpPr/>
          <p:nvPr/>
        </p:nvSpPr>
        <p:spPr>
          <a:xfrm>
            <a:off x="11374356" y="2532987"/>
            <a:ext cx="270464" cy="3344760"/>
          </a:xfrm>
          <a:custGeom>
            <a:avLst/>
            <a:gdLst>
              <a:gd name="connsiteX0" fmla="*/ 0 w 564777"/>
              <a:gd name="connsiteY0" fmla="*/ 0 h 1136277"/>
              <a:gd name="connsiteX1" fmla="*/ 564777 w 564777"/>
              <a:gd name="connsiteY1" fmla="*/ 0 h 1136277"/>
              <a:gd name="connsiteX2" fmla="*/ 564777 w 564777"/>
              <a:gd name="connsiteY2" fmla="*/ 1136277 h 1136277"/>
              <a:gd name="connsiteX3" fmla="*/ 0 w 564777"/>
              <a:gd name="connsiteY3" fmla="*/ 1136277 h 1136277"/>
              <a:gd name="connsiteX4" fmla="*/ 0 w 564777"/>
              <a:gd name="connsiteY4" fmla="*/ 0 h 1136277"/>
              <a:gd name="connsiteX0" fmla="*/ 0 w 564777"/>
              <a:gd name="connsiteY0" fmla="*/ 0 h 1136277"/>
              <a:gd name="connsiteX1" fmla="*/ 564777 w 564777"/>
              <a:gd name="connsiteY1" fmla="*/ 0 h 1136277"/>
              <a:gd name="connsiteX2" fmla="*/ 564777 w 564777"/>
              <a:gd name="connsiteY2" fmla="*/ 1136277 h 1136277"/>
              <a:gd name="connsiteX3" fmla="*/ 0 w 564777"/>
              <a:gd name="connsiteY3" fmla="*/ 0 h 1136277"/>
              <a:gd name="connsiteX0" fmla="*/ 0 w 564777"/>
              <a:gd name="connsiteY0" fmla="*/ 0 h 1136277"/>
              <a:gd name="connsiteX1" fmla="*/ 564777 w 564777"/>
              <a:gd name="connsiteY1" fmla="*/ 0 h 1136277"/>
              <a:gd name="connsiteX2" fmla="*/ 564777 w 564777"/>
              <a:gd name="connsiteY2" fmla="*/ 1136277 h 1136277"/>
              <a:gd name="connsiteX3" fmla="*/ 91440 w 564777"/>
              <a:gd name="connsiteY3" fmla="*/ 91440 h 1136277"/>
              <a:gd name="connsiteX0" fmla="*/ 0 w 564777"/>
              <a:gd name="connsiteY0" fmla="*/ 0 h 1136277"/>
              <a:gd name="connsiteX1" fmla="*/ 564777 w 564777"/>
              <a:gd name="connsiteY1" fmla="*/ 0 h 1136277"/>
              <a:gd name="connsiteX2" fmla="*/ 564777 w 564777"/>
              <a:gd name="connsiteY2" fmla="*/ 1136277 h 113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777" h="1136277">
                <a:moveTo>
                  <a:pt x="0" y="0"/>
                </a:moveTo>
                <a:lnTo>
                  <a:pt x="564777" y="0"/>
                </a:lnTo>
                <a:lnTo>
                  <a:pt x="564777" y="1136277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91B27-244D-DB94-C7D3-F9CD791C225D}"/>
              </a:ext>
            </a:extLst>
          </p:cNvPr>
          <p:cNvSpPr txBox="1"/>
          <p:nvPr/>
        </p:nvSpPr>
        <p:spPr>
          <a:xfrm>
            <a:off x="8711757" y="6526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>
                <a:solidFill>
                  <a:schemeClr val="tx1">
                    <a:lumMod val="50000"/>
                    <a:lumOff val="50000"/>
                  </a:schemeClr>
                </a:solidFill>
              </a:rPr>
              <a:t>重要な性質</a:t>
            </a:r>
          </a:p>
        </p:txBody>
      </p:sp>
      <p:pic>
        <p:nvPicPr>
          <p:cNvPr id="27" name="Picture 26" descr="A picture containing mammal, bovine&#10;&#10;Description automatically generated">
            <a:extLst>
              <a:ext uri="{FF2B5EF4-FFF2-40B4-BE49-F238E27FC236}">
                <a16:creationId xmlns:a16="http://schemas.microsoft.com/office/drawing/2014/main" id="{8C63DDCE-2D5E-42B0-DAB3-54561ABF2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461" y="1835796"/>
            <a:ext cx="2569283" cy="2218127"/>
          </a:xfrm>
          <a:prstGeom prst="rect">
            <a:avLst/>
          </a:prstGeom>
        </p:spPr>
      </p:pic>
      <p:pic>
        <p:nvPicPr>
          <p:cNvPr id="28" name="Picture 27" descr="A zebra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6F254830-DAAD-51F2-8E7D-D78B24ECDB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461" y="1835796"/>
            <a:ext cx="2569283" cy="2218127"/>
          </a:xfrm>
          <a:prstGeom prst="rect">
            <a:avLst/>
          </a:prstGeom>
        </p:spPr>
      </p:pic>
      <p:pic>
        <p:nvPicPr>
          <p:cNvPr id="29" name="Picture 28" descr="A picture containing mammal, horse, standing&#10;&#10;Description automatically generated">
            <a:extLst>
              <a:ext uri="{FF2B5EF4-FFF2-40B4-BE49-F238E27FC236}">
                <a16:creationId xmlns:a16="http://schemas.microsoft.com/office/drawing/2014/main" id="{38B68EBA-512D-CFD3-A82A-A1EFEA7D04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887" y="1766097"/>
            <a:ext cx="2889046" cy="2287826"/>
          </a:xfrm>
          <a:prstGeom prst="rect">
            <a:avLst/>
          </a:prstGeom>
        </p:spPr>
      </p:pic>
      <p:pic>
        <p:nvPicPr>
          <p:cNvPr id="30" name="Picture 29" descr="A zebra walking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AE5DBAE4-3706-9F7E-A85B-0A70F49AF0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887" y="1766097"/>
            <a:ext cx="2889046" cy="2287826"/>
          </a:xfrm>
          <a:prstGeom prst="rect">
            <a:avLst/>
          </a:prstGeom>
        </p:spPr>
      </p:pic>
      <p:pic>
        <p:nvPicPr>
          <p:cNvPr id="31" name="Picture 30" descr="A zebra walking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F2F1792-C6EE-E642-6C14-FAA7736FF87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215887" y="1775445"/>
            <a:ext cx="2889046" cy="228782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E8F73040-D957-4445-EFBA-657A1A788D3B}"/>
              </a:ext>
            </a:extLst>
          </p:cNvPr>
          <p:cNvSpPr>
            <a:spLocks noChangeAspect="1"/>
          </p:cNvSpPr>
          <p:nvPr/>
        </p:nvSpPr>
        <p:spPr>
          <a:xfrm>
            <a:off x="1088247" y="2411855"/>
            <a:ext cx="91217" cy="91217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45BE0B-086E-4AC6-4861-8E029EBB8DB9}"/>
              </a:ext>
            </a:extLst>
          </p:cNvPr>
          <p:cNvSpPr>
            <a:spLocks noChangeAspect="1"/>
          </p:cNvSpPr>
          <p:nvPr/>
        </p:nvSpPr>
        <p:spPr>
          <a:xfrm>
            <a:off x="5352063" y="2610650"/>
            <a:ext cx="91217" cy="91217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34F90286-BAC9-5E46-7183-6D7F873F83C8}"/>
              </a:ext>
            </a:extLst>
          </p:cNvPr>
          <p:cNvSpPr/>
          <p:nvPr/>
        </p:nvSpPr>
        <p:spPr>
          <a:xfrm>
            <a:off x="1210016" y="1658636"/>
            <a:ext cx="4119860" cy="919612"/>
          </a:xfrm>
          <a:custGeom>
            <a:avLst/>
            <a:gdLst>
              <a:gd name="connsiteX0" fmla="*/ 0 w 4043680"/>
              <a:gd name="connsiteY0" fmla="*/ 40640 h 40640"/>
              <a:gd name="connsiteX1" fmla="*/ 4043680 w 4043680"/>
              <a:gd name="connsiteY1" fmla="*/ 0 h 40640"/>
              <a:gd name="connsiteX0" fmla="*/ 0 w 4043680"/>
              <a:gd name="connsiteY0" fmla="*/ 320805 h 320805"/>
              <a:gd name="connsiteX1" fmla="*/ 4043680 w 4043680"/>
              <a:gd name="connsiteY1" fmla="*/ 280165 h 320805"/>
              <a:gd name="connsiteX0" fmla="*/ 0 w 4043680"/>
              <a:gd name="connsiteY0" fmla="*/ 614474 h 614474"/>
              <a:gd name="connsiteX1" fmla="*/ 4043680 w 4043680"/>
              <a:gd name="connsiteY1" fmla="*/ 573834 h 614474"/>
              <a:gd name="connsiteX0" fmla="*/ 0 w 5344160"/>
              <a:gd name="connsiteY0" fmla="*/ 303988 h 1096468"/>
              <a:gd name="connsiteX1" fmla="*/ 5344160 w 5344160"/>
              <a:gd name="connsiteY1" fmla="*/ 1096468 h 1096468"/>
              <a:gd name="connsiteX0" fmla="*/ 0 w 5974080"/>
              <a:gd name="connsiteY0" fmla="*/ 479122 h 712802"/>
              <a:gd name="connsiteX1" fmla="*/ 5974080 w 5974080"/>
              <a:gd name="connsiteY1" fmla="*/ 712802 h 712802"/>
              <a:gd name="connsiteX0" fmla="*/ 0 w 5974080"/>
              <a:gd name="connsiteY0" fmla="*/ 797557 h 1031237"/>
              <a:gd name="connsiteX1" fmla="*/ 5974080 w 5974080"/>
              <a:gd name="connsiteY1" fmla="*/ 1031237 h 1031237"/>
              <a:gd name="connsiteX0" fmla="*/ 0 w 5974080"/>
              <a:gd name="connsiteY0" fmla="*/ 1080558 h 1314238"/>
              <a:gd name="connsiteX1" fmla="*/ 5974080 w 5974080"/>
              <a:gd name="connsiteY1" fmla="*/ 1314238 h 1314238"/>
              <a:gd name="connsiteX0" fmla="*/ 0 w 6055360"/>
              <a:gd name="connsiteY0" fmla="*/ 1042510 h 1357470"/>
              <a:gd name="connsiteX1" fmla="*/ 6055360 w 6055360"/>
              <a:gd name="connsiteY1" fmla="*/ 1357470 h 1357470"/>
              <a:gd name="connsiteX0" fmla="*/ 0 w 6106160"/>
              <a:gd name="connsiteY0" fmla="*/ 1037862 h 1362982"/>
              <a:gd name="connsiteX1" fmla="*/ 6106160 w 6106160"/>
              <a:gd name="connsiteY1" fmla="*/ 1362982 h 136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06160" h="1362982">
                <a:moveTo>
                  <a:pt x="0" y="1037862"/>
                </a:moveTo>
                <a:cubicBezTo>
                  <a:pt x="1327573" y="-418405"/>
                  <a:pt x="4301067" y="-370991"/>
                  <a:pt x="6106160" y="1362982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triangle"/>
            <a:tail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95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23"/>
    </mc:Choice>
    <mc:Fallback xmlns="">
      <p:transition spd="slow" advTm="40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26 -4.44444E-6 L 0.32226 -4.44444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13" grpId="0"/>
      <p:bldP spid="14" grpId="0"/>
      <p:bldP spid="15" grpId="0"/>
      <p:bldP spid="16" grpId="0" animBg="1"/>
      <p:bldP spid="19" grpId="0" animBg="1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08363A4-323F-7723-DDCE-A3ED8408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b="1">
                <a:solidFill>
                  <a:schemeClr val="tx1">
                    <a:lumMod val="50000"/>
                    <a:lumOff val="50000"/>
                  </a:schemeClr>
                </a:solidFill>
              </a:rPr>
              <a:t>Step 2:</a:t>
            </a:r>
            <a:r>
              <a:rPr lang="en-JP"/>
              <a:t> Delaunay flip [Sharp 2019]</a:t>
            </a:r>
          </a:p>
        </p:txBody>
      </p:sp>
      <p:sp>
        <p:nvSpPr>
          <p:cNvPr id="146" name="Content Placeholder 145">
            <a:extLst>
              <a:ext uri="{FF2B5EF4-FFF2-40B4-BE49-F238E27FC236}">
                <a16:creationId xmlns:a16="http://schemas.microsoft.com/office/drawing/2014/main" id="{0B04EBBE-27E7-2DB3-35F7-01F04B3BA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A と B</a:t>
            </a:r>
            <a:r>
              <a:rPr lang="ja-JP" altLang="en-US"/>
              <a:t> それぞれに対して別々に実行</a:t>
            </a:r>
            <a:endParaRPr lang="en-JP"/>
          </a:p>
        </p:txBody>
      </p:sp>
      <p:pic>
        <p:nvPicPr>
          <p:cNvPr id="49" name="Picture 4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DBD3316-2C9B-EDFF-94C7-AA6B29987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35" t="28157" r="61612" b="45774"/>
          <a:stretch/>
        </p:blipFill>
        <p:spPr>
          <a:xfrm>
            <a:off x="1799119" y="1666534"/>
            <a:ext cx="3073132" cy="3832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2" name="Picture 51" descr="A screenshot of a dinosaur&#10;&#10;Description automatically generated with low confidence">
            <a:extLst>
              <a:ext uri="{FF2B5EF4-FFF2-40B4-BE49-F238E27FC236}">
                <a16:creationId xmlns:a16="http://schemas.microsoft.com/office/drawing/2014/main" id="{BED0FDCD-ED55-8C88-5B26-A0CF75853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221" t="28163" r="23291" b="45768"/>
          <a:stretch/>
        </p:blipFill>
        <p:spPr>
          <a:xfrm>
            <a:off x="7312016" y="1666534"/>
            <a:ext cx="3080861" cy="3832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3" name="Picture 5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CC05190-AB6C-CACE-C140-447A498B69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21" t="28157" r="23291" b="45774"/>
          <a:stretch/>
        </p:blipFill>
        <p:spPr>
          <a:xfrm>
            <a:off x="7312016" y="1666534"/>
            <a:ext cx="3080861" cy="3832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A07B74-97AE-6703-8845-886345827B17}"/>
              </a:ext>
            </a:extLst>
          </p:cNvPr>
          <p:cNvSpPr txBox="1"/>
          <p:nvPr/>
        </p:nvSpPr>
        <p:spPr>
          <a:xfrm>
            <a:off x="1799122" y="1666534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5DAE7-AA93-56DC-8377-EE2619AA3913}"/>
              </a:ext>
            </a:extLst>
          </p:cNvPr>
          <p:cNvSpPr txBox="1"/>
          <p:nvPr/>
        </p:nvSpPr>
        <p:spPr>
          <a:xfrm>
            <a:off x="7312017" y="1666534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B9E65-EE97-6276-3A08-A0E1C155D028}"/>
              </a:ext>
            </a:extLst>
          </p:cNvPr>
          <p:cNvSpPr txBox="1"/>
          <p:nvPr/>
        </p:nvSpPr>
        <p:spPr>
          <a:xfrm>
            <a:off x="2992097" y="5531553"/>
            <a:ext cx="68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After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F5D0B-386A-7105-EE60-59E2B4C06437}"/>
              </a:ext>
            </a:extLst>
          </p:cNvPr>
          <p:cNvSpPr txBox="1"/>
          <p:nvPr/>
        </p:nvSpPr>
        <p:spPr>
          <a:xfrm>
            <a:off x="8431402" y="5498687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Before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6F005-7285-FCB2-4A67-DB8F150F5F55}"/>
              </a:ext>
            </a:extLst>
          </p:cNvPr>
          <p:cNvSpPr txBox="1"/>
          <p:nvPr/>
        </p:nvSpPr>
        <p:spPr>
          <a:xfrm>
            <a:off x="8508859" y="5498687"/>
            <a:ext cx="68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After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319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6"/>
    </mc:Choice>
    <mc:Fallback xmlns="">
      <p:transition spd="slow" advTm="8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3" grpId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408363A4-323F-7723-DDCE-A3ED8408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b="1">
                <a:solidFill>
                  <a:schemeClr val="tx1">
                    <a:lumMod val="50000"/>
                    <a:lumOff val="50000"/>
                  </a:schemeClr>
                </a:solidFill>
              </a:rPr>
              <a:t>Step 2:</a:t>
            </a:r>
            <a:r>
              <a:rPr lang="en-JP"/>
              <a:t> Delaunay flip [Sharp 2019]</a:t>
            </a:r>
          </a:p>
        </p:txBody>
      </p:sp>
      <p:sp>
        <p:nvSpPr>
          <p:cNvPr id="146" name="Content Placeholder 145">
            <a:extLst>
              <a:ext uri="{FF2B5EF4-FFF2-40B4-BE49-F238E27FC236}">
                <a16:creationId xmlns:a16="http://schemas.microsoft.com/office/drawing/2014/main" id="{0B04EBBE-27E7-2DB3-35F7-01F04B3BA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JP"/>
              <a:t>A と B</a:t>
            </a:r>
            <a:r>
              <a:rPr lang="ja-JP" altLang="en-US"/>
              <a:t> それぞれに対して別々に実行</a:t>
            </a:r>
            <a:endParaRPr lang="en-JP"/>
          </a:p>
          <a:p>
            <a:endParaRPr lang="en-JP"/>
          </a:p>
          <a:p>
            <a:endParaRPr lang="en-JP"/>
          </a:p>
          <a:p>
            <a:endParaRPr lang="en-JP"/>
          </a:p>
          <a:p>
            <a:endParaRPr lang="en-JP"/>
          </a:p>
          <a:p>
            <a:endParaRPr lang="en-JP"/>
          </a:p>
          <a:p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r>
              <a:rPr lang="en-JP" b="1"/>
              <a:t>多くのエッジが既にcompatible!</a:t>
            </a:r>
          </a:p>
          <a:p>
            <a:r>
              <a:rPr lang="en-JP"/>
              <a:t>残るタスク: incompatible edges</a:t>
            </a:r>
            <a:r>
              <a:rPr lang="ja-JP" altLang="en-US"/>
              <a:t> を直す</a:t>
            </a:r>
            <a:endParaRPr lang="en-JP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EA11453-9758-F4E6-BAF3-43EA790E9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35" t="28157" r="61612" b="45774"/>
          <a:stretch/>
        </p:blipFill>
        <p:spPr>
          <a:xfrm>
            <a:off x="1799118" y="1666534"/>
            <a:ext cx="3073133" cy="3832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4C675FE-452D-738B-6956-6A87A54D4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21" t="28157" r="23290" b="45774"/>
          <a:stretch/>
        </p:blipFill>
        <p:spPr>
          <a:xfrm>
            <a:off x="7312016" y="1666534"/>
            <a:ext cx="3080861" cy="3832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D18329-B16A-ED42-EECB-4268A09706F7}"/>
              </a:ext>
            </a:extLst>
          </p:cNvPr>
          <p:cNvSpPr txBox="1"/>
          <p:nvPr/>
        </p:nvSpPr>
        <p:spPr>
          <a:xfrm>
            <a:off x="1799122" y="1666534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A85C4-D95E-DDCE-9A1E-20C9B370E101}"/>
              </a:ext>
            </a:extLst>
          </p:cNvPr>
          <p:cNvSpPr txBox="1"/>
          <p:nvPr/>
        </p:nvSpPr>
        <p:spPr>
          <a:xfrm>
            <a:off x="7312017" y="1666534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D11BCF-77DB-474C-489F-2231D9F9136B}"/>
              </a:ext>
            </a:extLst>
          </p:cNvPr>
          <p:cNvGrpSpPr/>
          <p:nvPr/>
        </p:nvGrpSpPr>
        <p:grpSpPr>
          <a:xfrm>
            <a:off x="6852106" y="5853122"/>
            <a:ext cx="3288199" cy="958339"/>
            <a:chOff x="8838951" y="5853122"/>
            <a:chExt cx="3288199" cy="9583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56C5D9-FD2B-2E1B-4AAC-2449769D53C2}"/>
                </a:ext>
              </a:extLst>
            </p:cNvPr>
            <p:cNvSpPr txBox="1"/>
            <p:nvPr/>
          </p:nvSpPr>
          <p:spPr>
            <a:xfrm>
              <a:off x="8998793" y="5853122"/>
              <a:ext cx="3128357" cy="958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JP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Step 3:</a:t>
              </a:r>
              <a:r>
                <a:rPr lang="en-JP" sz="2000" dirty="0"/>
                <a:t> エッジの切り替え</a:t>
              </a:r>
            </a:p>
            <a:p>
              <a:pPr>
                <a:lnSpc>
                  <a:spcPct val="150000"/>
                </a:lnSpc>
              </a:pPr>
              <a:r>
                <a:rPr lang="en-JP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Step 4:</a:t>
              </a:r>
              <a:r>
                <a:rPr lang="en-JP" sz="2000" dirty="0"/>
                <a:t> 頂点のマージ</a:t>
              </a:r>
            </a:p>
          </p:txBody>
        </p:sp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8EB89DB0-291A-EA60-B951-A690FE6460CD}"/>
                </a:ext>
              </a:extLst>
            </p:cNvPr>
            <p:cNvSpPr/>
            <p:nvPr/>
          </p:nvSpPr>
          <p:spPr>
            <a:xfrm>
              <a:off x="8838951" y="6039127"/>
              <a:ext cx="177772" cy="684654"/>
            </a:xfrm>
            <a:prstGeom prst="leftBrace">
              <a:avLst>
                <a:gd name="adj1" fmla="val 46826"/>
                <a:gd name="adj2" fmla="val 50000"/>
              </a:avLst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</p:spTree>
    <p:extLst>
      <p:ext uri="{BB962C8B-B14F-4D97-AF65-F5344CB8AC3E}">
        <p14:creationId xmlns:p14="http://schemas.microsoft.com/office/powerpoint/2010/main" val="360568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10"/>
    </mc:Choice>
    <mc:Fallback xmlns="">
      <p:transition spd="slow" advTm="20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409F-AD30-A50F-9CD0-3EB15627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写像の最適化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DE50E-8D39-A6BF-07B9-F216ED862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Symmetric Dirichlet energy</a:t>
            </a:r>
          </a:p>
          <a:p>
            <a:endParaRPr lang="en-JP"/>
          </a:p>
          <a:p>
            <a:endParaRPr lang="en-JP"/>
          </a:p>
          <a:p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r>
              <a:rPr lang="en-JP"/>
              <a:t>勾配とヘシアンを自動微分で計算</a:t>
            </a:r>
          </a:p>
          <a:p>
            <a:endParaRPr lang="en-JP"/>
          </a:p>
          <a:p>
            <a:endParaRPr lang="en-JP"/>
          </a:p>
          <a:p>
            <a:r>
              <a:rPr lang="en-JP"/>
              <a:t>新しい頂点イメージに対してCITを生成</a:t>
            </a:r>
          </a:p>
        </p:txBody>
      </p:sp>
      <p:pic>
        <p:nvPicPr>
          <p:cNvPr id="8" name="Picture 7" descr="A picture containing text, colorful, different&#10;&#10;Description automatically generated">
            <a:extLst>
              <a:ext uri="{FF2B5EF4-FFF2-40B4-BE49-F238E27FC236}">
                <a16:creationId xmlns:a16="http://schemas.microsoft.com/office/drawing/2014/main" id="{C9DC0147-8438-C758-7479-5D7E9ABFA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37" t="27773" r="23070" b="45893"/>
          <a:stretch/>
        </p:blipFill>
        <p:spPr>
          <a:xfrm>
            <a:off x="9431589" y="923614"/>
            <a:ext cx="1800000" cy="22393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79B0AFB-6EB1-E654-EFF1-7498B7009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35" t="28157" r="61612" b="45774"/>
          <a:stretch/>
        </p:blipFill>
        <p:spPr>
          <a:xfrm>
            <a:off x="7171514" y="3950460"/>
            <a:ext cx="1800000" cy="22449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7400A53-DE8B-95C6-EA2E-7E0DF58D8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221" t="28157" r="23291" b="45774"/>
          <a:stretch/>
        </p:blipFill>
        <p:spPr>
          <a:xfrm>
            <a:off x="9431589" y="3956092"/>
            <a:ext cx="1800000" cy="2239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 descr="A picture containing text, colorful, different&#10;&#10;Description automatically generated">
            <a:extLst>
              <a:ext uri="{FF2B5EF4-FFF2-40B4-BE49-F238E27FC236}">
                <a16:creationId xmlns:a16="http://schemas.microsoft.com/office/drawing/2014/main" id="{4D05E66A-C2D3-32CE-0D0C-842573254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4" t="27857" r="61939" b="45809"/>
          <a:stretch/>
        </p:blipFill>
        <p:spPr>
          <a:xfrm>
            <a:off x="7171514" y="923614"/>
            <a:ext cx="1800000" cy="22449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F57A18C-C476-679A-AA52-C8898C18BFAB}"/>
              </a:ext>
            </a:extLst>
          </p:cNvPr>
          <p:cNvGrpSpPr/>
          <p:nvPr/>
        </p:nvGrpSpPr>
        <p:grpSpPr>
          <a:xfrm>
            <a:off x="7171514" y="923614"/>
            <a:ext cx="1800000" cy="2244994"/>
            <a:chOff x="7552514" y="745814"/>
            <a:chExt cx="1800000" cy="224499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482AA7-2E76-4298-4B25-E9D5D52FE4AF}"/>
                </a:ext>
              </a:extLst>
            </p:cNvPr>
            <p:cNvSpPr/>
            <p:nvPr/>
          </p:nvSpPr>
          <p:spPr>
            <a:xfrm>
              <a:off x="7552514" y="745814"/>
              <a:ext cx="1800000" cy="2244994"/>
            </a:xfrm>
            <a:prstGeom prst="rect">
              <a:avLst/>
            </a:prstGeom>
            <a:solidFill>
              <a:schemeClr val="bg1">
                <a:alpha val="50325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235889-6262-7337-7A00-9C142220079F}"/>
                </a:ext>
              </a:extLst>
            </p:cNvPr>
            <p:cNvSpPr/>
            <p:nvPr/>
          </p:nvSpPr>
          <p:spPr>
            <a:xfrm>
              <a:off x="8214360" y="1652852"/>
              <a:ext cx="299720" cy="203200"/>
            </a:xfrm>
            <a:custGeom>
              <a:avLst/>
              <a:gdLst>
                <a:gd name="connsiteX0" fmla="*/ 299720 w 299720"/>
                <a:gd name="connsiteY0" fmla="*/ 0 h 203200"/>
                <a:gd name="connsiteX1" fmla="*/ 0 w 299720"/>
                <a:gd name="connsiteY1" fmla="*/ 187960 h 203200"/>
                <a:gd name="connsiteX2" fmla="*/ 284480 w 299720"/>
                <a:gd name="connsiteY2" fmla="*/ 203200 h 203200"/>
                <a:gd name="connsiteX3" fmla="*/ 299720 w 299720"/>
                <a:gd name="connsiteY3" fmla="*/ 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0" h="203200">
                  <a:moveTo>
                    <a:pt x="299720" y="0"/>
                  </a:moveTo>
                  <a:lnTo>
                    <a:pt x="0" y="187960"/>
                  </a:lnTo>
                  <a:lnTo>
                    <a:pt x="284480" y="203200"/>
                  </a:lnTo>
                  <a:lnTo>
                    <a:pt x="299720" y="0"/>
                  </a:lnTo>
                  <a:close/>
                </a:path>
              </a:pathLst>
            </a:custGeom>
            <a:solidFill>
              <a:srgbClr val="5C8ADD"/>
            </a:solidFill>
            <a:ln w="12700" cap="rnd">
              <a:solidFill>
                <a:schemeClr val="tx1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D9FD55-60CC-064E-C8EC-3F5038682594}"/>
              </a:ext>
            </a:extLst>
          </p:cNvPr>
          <p:cNvGrpSpPr/>
          <p:nvPr/>
        </p:nvGrpSpPr>
        <p:grpSpPr>
          <a:xfrm>
            <a:off x="9431589" y="923614"/>
            <a:ext cx="1800000" cy="2244994"/>
            <a:chOff x="9812589" y="745814"/>
            <a:chExt cx="1800000" cy="224499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03D0F5-E3D3-BD0C-CBF7-45132A67BDA9}"/>
                </a:ext>
              </a:extLst>
            </p:cNvPr>
            <p:cNvSpPr/>
            <p:nvPr/>
          </p:nvSpPr>
          <p:spPr>
            <a:xfrm>
              <a:off x="9812589" y="745814"/>
              <a:ext cx="1800000" cy="2244994"/>
            </a:xfrm>
            <a:prstGeom prst="rect">
              <a:avLst/>
            </a:prstGeom>
            <a:solidFill>
              <a:schemeClr val="bg1">
                <a:alpha val="50325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198C5E5-CC63-A2E7-F429-84066E208EF8}"/>
                </a:ext>
              </a:extLst>
            </p:cNvPr>
            <p:cNvSpPr/>
            <p:nvPr/>
          </p:nvSpPr>
          <p:spPr>
            <a:xfrm>
              <a:off x="10485120" y="1452880"/>
              <a:ext cx="309880" cy="198120"/>
            </a:xfrm>
            <a:custGeom>
              <a:avLst/>
              <a:gdLst>
                <a:gd name="connsiteX0" fmla="*/ 274320 w 309880"/>
                <a:gd name="connsiteY0" fmla="*/ 0 h 198120"/>
                <a:gd name="connsiteX1" fmla="*/ 0 w 309880"/>
                <a:gd name="connsiteY1" fmla="*/ 152400 h 198120"/>
                <a:gd name="connsiteX2" fmla="*/ 309880 w 309880"/>
                <a:gd name="connsiteY2" fmla="*/ 198120 h 198120"/>
                <a:gd name="connsiteX3" fmla="*/ 274320 w 309880"/>
                <a:gd name="connsiteY3" fmla="*/ 0 h 19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880" h="198120">
                  <a:moveTo>
                    <a:pt x="274320" y="0"/>
                  </a:moveTo>
                  <a:lnTo>
                    <a:pt x="0" y="152400"/>
                  </a:lnTo>
                  <a:lnTo>
                    <a:pt x="309880" y="198120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5C8ADD"/>
            </a:solidFill>
            <a:ln w="12700" cap="rnd">
              <a:solidFill>
                <a:schemeClr val="tx1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39" name="Group 38" hidden="1">
            <a:extLst>
              <a:ext uri="{FF2B5EF4-FFF2-40B4-BE49-F238E27FC236}">
                <a16:creationId xmlns:a16="http://schemas.microsoft.com/office/drawing/2014/main" id="{151C820A-D276-85B7-3255-A2BB82299FB2}"/>
              </a:ext>
            </a:extLst>
          </p:cNvPr>
          <p:cNvGrpSpPr>
            <a:grpSpLocks noChangeAspect="1"/>
          </p:cNvGrpSpPr>
          <p:nvPr/>
        </p:nvGrpSpPr>
        <p:grpSpPr>
          <a:xfrm>
            <a:off x="1238746" y="1709870"/>
            <a:ext cx="5097961" cy="824591"/>
            <a:chOff x="2074636" y="1859280"/>
            <a:chExt cx="5097961" cy="824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95967C2-B40E-D675-923F-7C5FC4D1EEE8}"/>
                    </a:ext>
                  </a:extLst>
                </p:cNvPr>
                <p:cNvSpPr txBox="1"/>
                <p:nvPr/>
              </p:nvSpPr>
              <p:spPr>
                <a:xfrm>
                  <a:off x="2074636" y="1859280"/>
                  <a:ext cx="1084784" cy="7630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JP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95967C2-B40E-D675-923F-7C5FC4D1E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636" y="1859280"/>
                  <a:ext cx="1084784" cy="763029"/>
                </a:xfrm>
                <a:prstGeom prst="rect">
                  <a:avLst/>
                </a:prstGeom>
                <a:blipFill>
                  <a:blip r:embed="rId8"/>
                  <a:stretch>
                    <a:fillRect l="-30233" t="-121311" r="-30233" b="-170492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3D38F1-61FC-7252-991A-F41546E507A3}"/>
                    </a:ext>
                  </a:extLst>
                </p:cNvPr>
                <p:cNvSpPr txBox="1"/>
                <p:nvPr/>
              </p:nvSpPr>
              <p:spPr>
                <a:xfrm>
                  <a:off x="4961983" y="2011421"/>
                  <a:ext cx="4203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JP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3D38F1-61FC-7252-991A-F41546E50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983" y="2011421"/>
                  <a:ext cx="42030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40D630-1B58-3BE2-22C5-4A03DEC06B08}"/>
                    </a:ext>
                  </a:extLst>
                </p:cNvPr>
                <p:cNvSpPr txBox="1"/>
                <p:nvPr/>
              </p:nvSpPr>
              <p:spPr>
                <a:xfrm>
                  <a:off x="3191160" y="2009498"/>
                  <a:ext cx="1750671" cy="3788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→     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</m:t>
                            </m:r>
                          </m:e>
                        </m:d>
                      </m:oMath>
                    </m:oMathPara>
                  </a14:m>
                  <a:endParaRPr lang="en-JP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40D630-1B58-3BE2-22C5-4A03DEC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160" y="2009498"/>
                  <a:ext cx="1750671" cy="378822"/>
                </a:xfrm>
                <a:prstGeom prst="rect">
                  <a:avLst/>
                </a:prstGeom>
                <a:blipFill>
                  <a:blip r:embed="rId10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F622A33-9E55-497B-1DB0-91841C6B3B53}"/>
                    </a:ext>
                  </a:extLst>
                </p:cNvPr>
                <p:cNvSpPr txBox="1"/>
                <p:nvPr/>
              </p:nvSpPr>
              <p:spPr>
                <a:xfrm>
                  <a:off x="5421926" y="2009498"/>
                  <a:ext cx="1750671" cy="3788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→     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</m:t>
                            </m:r>
                          </m:e>
                        </m:d>
                      </m:oMath>
                    </m:oMathPara>
                  </a14:m>
                  <a:endParaRPr lang="en-JP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F622A33-9E55-497B-1DB0-91841C6B3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926" y="2009498"/>
                  <a:ext cx="1750671" cy="378822"/>
                </a:xfrm>
                <a:prstGeom prst="rect">
                  <a:avLst/>
                </a:prstGeom>
                <a:blipFill>
                  <a:blip r:embed="rId11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1AC365D-081E-2C26-B84C-944F0F2912B3}"/>
                    </a:ext>
                  </a:extLst>
                </p:cNvPr>
                <p:cNvSpPr txBox="1"/>
                <p:nvPr/>
              </p:nvSpPr>
              <p:spPr>
                <a:xfrm>
                  <a:off x="2325123" y="2406872"/>
                  <a:ext cx="11397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      ,         </m:t>
                            </m:r>
                          </m:e>
                        </m:d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JP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1AC365D-081E-2C26-B84C-944F0F291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123" y="2406872"/>
                  <a:ext cx="1139736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C06566C-6EFF-8E4E-B1B6-C567DB787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6923"/>
            <a:stretch/>
          </p:blipFill>
          <p:spPr>
            <a:xfrm>
              <a:off x="6653423" y="2069656"/>
              <a:ext cx="320105" cy="23543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4D5DCCE-6755-8B91-12BD-3FCE2088E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7600"/>
            <a:stretch/>
          </p:blipFill>
          <p:spPr>
            <a:xfrm>
              <a:off x="4431820" y="2069655"/>
              <a:ext cx="315071" cy="23543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680EC53-0618-0660-1B94-D3CE8FC6E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6923"/>
            <a:stretch/>
          </p:blipFill>
          <p:spPr>
            <a:xfrm>
              <a:off x="3480779" y="2188322"/>
              <a:ext cx="240501" cy="17688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835A4DA-EB95-6BFD-F1B9-2377C01B9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7600"/>
            <a:stretch/>
          </p:blipFill>
          <p:spPr>
            <a:xfrm>
              <a:off x="3852724" y="2188322"/>
              <a:ext cx="236717" cy="17688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EC2E0E7-247B-F83E-4BF0-CF7DA3964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6923"/>
            <a:stretch/>
          </p:blipFill>
          <p:spPr>
            <a:xfrm>
              <a:off x="6065755" y="2183791"/>
              <a:ext cx="240501" cy="17688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946F50F-C7F3-7806-A3A3-C14A6D467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7600"/>
            <a:stretch/>
          </p:blipFill>
          <p:spPr>
            <a:xfrm>
              <a:off x="5734699" y="2183791"/>
              <a:ext cx="236717" cy="17688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92D517-A3CF-46B4-1612-F62895A30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6923"/>
            <a:stretch/>
          </p:blipFill>
          <p:spPr>
            <a:xfrm>
              <a:off x="2448819" y="2455094"/>
              <a:ext cx="240501" cy="17688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CCCBC88-3A37-83F1-099A-33785554B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7600"/>
            <a:stretch/>
          </p:blipFill>
          <p:spPr>
            <a:xfrm>
              <a:off x="2761338" y="2455094"/>
              <a:ext cx="236717" cy="176888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CED1A51-3F6A-BBBC-C571-79BD73B3EA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184" y="1670713"/>
            <a:ext cx="5756562" cy="96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3AFA17-9B76-BF7D-CCF2-631180FE80C6}"/>
              </a:ext>
            </a:extLst>
          </p:cNvPr>
          <p:cNvSpPr txBox="1"/>
          <p:nvPr/>
        </p:nvSpPr>
        <p:spPr>
          <a:xfrm>
            <a:off x="7171514" y="923614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2676F3-11EA-B681-1FC5-703A44C0457D}"/>
              </a:ext>
            </a:extLst>
          </p:cNvPr>
          <p:cNvSpPr txBox="1"/>
          <p:nvPr/>
        </p:nvSpPr>
        <p:spPr>
          <a:xfrm>
            <a:off x="9431589" y="923614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7A80C-F95D-B1EE-9A2D-9080ECB37AA0}"/>
              </a:ext>
            </a:extLst>
          </p:cNvPr>
          <p:cNvSpPr txBox="1"/>
          <p:nvPr/>
        </p:nvSpPr>
        <p:spPr>
          <a:xfrm>
            <a:off x="7171514" y="3950460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979C45-34B5-0378-3817-B55E5BCF0391}"/>
              </a:ext>
            </a:extLst>
          </p:cNvPr>
          <p:cNvSpPr txBox="1"/>
          <p:nvPr/>
        </p:nvSpPr>
        <p:spPr>
          <a:xfrm>
            <a:off x="9431589" y="3950460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8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81"/>
    </mc:Choice>
    <mc:Fallback xmlns="">
      <p:transition spd="slow" advTm="47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49F8-DC91-40FD-BD07-4F4CF40C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評価実験</a:t>
            </a:r>
          </a:p>
        </p:txBody>
      </p:sp>
    </p:spTree>
    <p:extLst>
      <p:ext uri="{BB962C8B-B14F-4D97-AF65-F5344CB8AC3E}">
        <p14:creationId xmlns:p14="http://schemas.microsoft.com/office/powerpoint/2010/main" val="73540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2"/>
    </mc:Choice>
    <mc:Fallback xmlns="">
      <p:transition spd="slow" advTm="320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8ED8B-41D1-371A-F9EA-4E8079C4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先行研究</a:t>
            </a:r>
            <a:r>
              <a:rPr lang="ja-JP" altLang="en-US"/>
              <a:t> </a:t>
            </a:r>
            <a:r>
              <a:rPr lang="en-JP"/>
              <a:t>[Schmidt 2020]</a:t>
            </a:r>
            <a:r>
              <a:rPr lang="ja-JP" altLang="en-US"/>
              <a:t> のデータセットで実験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2EE9E-2C8B-613A-DEB2-855EEAAA5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4082448"/>
            <a:ext cx="11953328" cy="2658919"/>
          </a:xfrm>
        </p:spPr>
        <p:txBody>
          <a:bodyPr/>
          <a:lstStyle/>
          <a:p>
            <a:r>
              <a:rPr lang="en-JP"/>
              <a:t>全てのケースで成功</a:t>
            </a:r>
          </a:p>
          <a:p>
            <a:endParaRPr lang="en-JP"/>
          </a:p>
          <a:p>
            <a:r>
              <a:rPr lang="en-JP"/>
              <a:t>同じようなエネルギー値に収束</a:t>
            </a:r>
          </a:p>
          <a:p>
            <a:pPr lvl="1"/>
            <a:r>
              <a:rPr lang="en-JP"/>
              <a:t>難しい2個のケースを除く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F5B4C-2F54-EF3B-149E-9A4BF5D6D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305"/>
          <a:stretch/>
        </p:blipFill>
        <p:spPr>
          <a:xfrm>
            <a:off x="0" y="1129461"/>
            <a:ext cx="12192000" cy="26152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6047D5-0F3A-194C-BD5E-C3473016BDDB}"/>
              </a:ext>
            </a:extLst>
          </p:cNvPr>
          <p:cNvGrpSpPr>
            <a:grpSpLocks noChangeAspect="1"/>
          </p:cNvGrpSpPr>
          <p:nvPr/>
        </p:nvGrpSpPr>
        <p:grpSpPr>
          <a:xfrm>
            <a:off x="8342539" y="4263458"/>
            <a:ext cx="3249337" cy="2374224"/>
            <a:chOff x="8342539" y="4263458"/>
            <a:chExt cx="3249337" cy="23742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C2C9F3-7340-522C-6FEA-1C796FD67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324" r="69726"/>
            <a:stretch/>
          </p:blipFill>
          <p:spPr>
            <a:xfrm>
              <a:off x="8342539" y="4263458"/>
              <a:ext cx="1439433" cy="237422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48C989-7771-A024-6E67-EB0B390C9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934" t="12324"/>
            <a:stretch/>
          </p:blipFill>
          <p:spPr>
            <a:xfrm>
              <a:off x="9781972" y="4263460"/>
              <a:ext cx="1809904" cy="237422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4B911F-67C2-2BCA-9D50-790CCEB83F36}"/>
              </a:ext>
            </a:extLst>
          </p:cNvPr>
          <p:cNvSpPr txBox="1"/>
          <p:nvPr/>
        </p:nvSpPr>
        <p:spPr>
          <a:xfrm>
            <a:off x="9709607" y="3986169"/>
            <a:ext cx="560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37FDD8-85D6-2318-B260-CA4B03208435}"/>
              </a:ext>
            </a:extLst>
          </p:cNvPr>
          <p:cNvSpPr txBox="1"/>
          <p:nvPr/>
        </p:nvSpPr>
        <p:spPr>
          <a:xfrm>
            <a:off x="10519773" y="3986169"/>
            <a:ext cx="678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[2020]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ECF520-0A18-A5A4-0C66-48607347EAF8}"/>
              </a:ext>
            </a:extLst>
          </p:cNvPr>
          <p:cNvSpPr/>
          <p:nvPr/>
        </p:nvSpPr>
        <p:spPr>
          <a:xfrm>
            <a:off x="8392438" y="6112042"/>
            <a:ext cx="3037562" cy="409073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881C5B-7BEA-187E-6BCD-BAE4AA614E7B}"/>
              </a:ext>
            </a:extLst>
          </p:cNvPr>
          <p:cNvSpPr/>
          <p:nvPr/>
        </p:nvSpPr>
        <p:spPr>
          <a:xfrm>
            <a:off x="9745579" y="1129461"/>
            <a:ext cx="2358189" cy="2615225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80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0"/>
    </mc:Choice>
    <mc:Fallback xmlns="">
      <p:transition spd="slow" advTm="18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A442-6966-4247-815A-483A3F4C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JP" sz="3800"/>
              <a:t>Princeton データセット</a:t>
            </a:r>
            <a:r>
              <a:rPr lang="ja-JP" altLang="en-US" sz="3800"/>
              <a:t> </a:t>
            </a:r>
            <a:r>
              <a:rPr lang="en-JP" sz="3800"/>
              <a:t>[Chen 2009] で実験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9976-C901-3679-5C3D-EFC9F17A7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ランダムに</a:t>
            </a:r>
            <a:r>
              <a:rPr lang="en-JP" b="1"/>
              <a:t>88</a:t>
            </a:r>
            <a:r>
              <a:rPr lang="en-JP"/>
              <a:t>個のペアを選択</a:t>
            </a:r>
          </a:p>
          <a:p>
            <a:r>
              <a:rPr lang="en-JP" b="1"/>
              <a:t>81個のケースで成功 </a:t>
            </a:r>
            <a:r>
              <a:rPr lang="en-JP"/>
              <a:t>(</a:t>
            </a:r>
            <a:r>
              <a:rPr lang="en-JP">
                <a:solidFill>
                  <a:srgbClr val="FF0000"/>
                </a:solidFill>
              </a:rPr>
              <a:t>92%</a:t>
            </a:r>
            <a:r>
              <a:rPr lang="en-JP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64743-942D-494A-92C7-8F6D8B2897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7251" y="1721287"/>
            <a:ext cx="9877496" cy="5202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6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08"/>
    </mc:Choice>
    <mc:Fallback xmlns="">
      <p:transition spd="slow" advTm="4010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1AFB8A-E332-4B38-DB9C-CD72D539F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27" t="20444" r="16603" b="19822"/>
          <a:stretch/>
        </p:blipFill>
        <p:spPr>
          <a:xfrm>
            <a:off x="2189667" y="400451"/>
            <a:ext cx="1377789" cy="2543613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C806C-A1E7-F3AA-C430-EE8404AC0D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27" t="20444" r="16603" b="19822"/>
          <a:stretch/>
        </p:blipFill>
        <p:spPr>
          <a:xfrm>
            <a:off x="3844372" y="400451"/>
            <a:ext cx="1377789" cy="2543613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023BC-7F69-AE74-5A89-EE0BAFE67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44" t="20444" r="59427" b="19822"/>
          <a:stretch/>
        </p:blipFill>
        <p:spPr>
          <a:xfrm>
            <a:off x="269297" y="400451"/>
            <a:ext cx="1688170" cy="254361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96344-12BE-3F6C-5531-1421B7E7D1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90" t="31111" r="11862" b="30489"/>
          <a:stretch/>
        </p:blipFill>
        <p:spPr>
          <a:xfrm>
            <a:off x="7784234" y="1035995"/>
            <a:ext cx="1900140" cy="16351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D1EF09-71B7-AD80-B091-6331322BB1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390" t="31111" r="11862" b="30489"/>
          <a:stretch/>
        </p:blipFill>
        <p:spPr>
          <a:xfrm>
            <a:off x="9955433" y="1035995"/>
            <a:ext cx="1900140" cy="1635181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453745-3117-14A7-DE8A-0BFCED745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86" t="31111" r="58440" b="30489"/>
          <a:stretch/>
        </p:blipFill>
        <p:spPr>
          <a:xfrm>
            <a:off x="5652701" y="1035995"/>
            <a:ext cx="1972055" cy="1635181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33BAEE-A11E-19DA-C1E2-355072C5DB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420" t="20000" r="15342" b="21715"/>
          <a:stretch/>
        </p:blipFill>
        <p:spPr>
          <a:xfrm>
            <a:off x="2407916" y="3583774"/>
            <a:ext cx="1632747" cy="27301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78C66E-5910-95C1-0E83-8AB58D268A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420" t="20000" r="15342" b="21715"/>
          <a:stretch/>
        </p:blipFill>
        <p:spPr>
          <a:xfrm>
            <a:off x="3910147" y="3583774"/>
            <a:ext cx="1632747" cy="2730166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1516F-82AB-3B31-7852-BA060BED5D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167" t="20000" r="64484" b="21715"/>
          <a:stretch/>
        </p:blipFill>
        <p:spPr>
          <a:xfrm>
            <a:off x="701884" y="3583774"/>
            <a:ext cx="1289245" cy="2730166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9383ED-F91C-8120-FE4D-BC6BC219DF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445" t="32174" r="15275" b="30290"/>
          <a:stretch/>
        </p:blipFill>
        <p:spPr>
          <a:xfrm>
            <a:off x="8259895" y="4219018"/>
            <a:ext cx="1846492" cy="1758238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2774C5-436D-07FB-C879-8C249691A1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445" t="32174" r="15275" b="30290"/>
          <a:stretch/>
        </p:blipFill>
        <p:spPr>
          <a:xfrm>
            <a:off x="10180641" y="4219018"/>
            <a:ext cx="1846492" cy="1758238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DF207F-9F20-070C-A2C5-498538DA22D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556" t="35797" r="59043" b="33696"/>
          <a:stretch/>
        </p:blipFill>
        <p:spPr>
          <a:xfrm>
            <a:off x="5995714" y="4383641"/>
            <a:ext cx="2206282" cy="1428992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999A82-601F-DF2C-4C10-EE071BB8EBC4}"/>
              </a:ext>
            </a:extLst>
          </p:cNvPr>
          <p:cNvSpPr txBox="1"/>
          <p:nvPr/>
        </p:nvSpPr>
        <p:spPr>
          <a:xfrm>
            <a:off x="3559512" y="25620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最適化後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BB5C88-E4CE-45DE-2891-C40293E125AE}"/>
              </a:ext>
            </a:extLst>
          </p:cNvPr>
          <p:cNvSpPr txBox="1"/>
          <p:nvPr/>
        </p:nvSpPr>
        <p:spPr>
          <a:xfrm>
            <a:off x="2033597" y="25620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初期状態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4CCC85-ABE7-F8AF-89CB-BEAE90372DC1}"/>
              </a:ext>
            </a:extLst>
          </p:cNvPr>
          <p:cNvSpPr txBox="1"/>
          <p:nvPr/>
        </p:nvSpPr>
        <p:spPr>
          <a:xfrm>
            <a:off x="402004" y="400451"/>
            <a:ext cx="33374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C92BBE-E265-A2BA-EE8F-6C16445B4B28}"/>
              </a:ext>
            </a:extLst>
          </p:cNvPr>
          <p:cNvSpPr txBox="1"/>
          <p:nvPr/>
        </p:nvSpPr>
        <p:spPr>
          <a:xfrm>
            <a:off x="2306989" y="400451"/>
            <a:ext cx="31771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5595C6-2071-4F1F-2AF3-63B8E6A294D1}"/>
              </a:ext>
            </a:extLst>
          </p:cNvPr>
          <p:cNvSpPr txBox="1"/>
          <p:nvPr/>
        </p:nvSpPr>
        <p:spPr>
          <a:xfrm>
            <a:off x="9912781" y="23361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最適化後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5AFB7-3B93-459D-F836-A2B5E8281F69}"/>
              </a:ext>
            </a:extLst>
          </p:cNvPr>
          <p:cNvSpPr txBox="1"/>
          <p:nvPr/>
        </p:nvSpPr>
        <p:spPr>
          <a:xfrm>
            <a:off x="7741582" y="233616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初期状態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640856-577A-CF74-33EC-A376E57F4C63}"/>
              </a:ext>
            </a:extLst>
          </p:cNvPr>
          <p:cNvSpPr txBox="1"/>
          <p:nvPr/>
        </p:nvSpPr>
        <p:spPr>
          <a:xfrm>
            <a:off x="5870865" y="812576"/>
            <a:ext cx="33374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0771D5-1C6C-DA39-E769-776092AA7BA8}"/>
              </a:ext>
            </a:extLst>
          </p:cNvPr>
          <p:cNvSpPr txBox="1"/>
          <p:nvPr/>
        </p:nvSpPr>
        <p:spPr>
          <a:xfrm>
            <a:off x="7711455" y="812576"/>
            <a:ext cx="31771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AA0B03-5C94-6F06-C86D-16B4F90F4CA3}"/>
              </a:ext>
            </a:extLst>
          </p:cNvPr>
          <p:cNvSpPr txBox="1"/>
          <p:nvPr/>
        </p:nvSpPr>
        <p:spPr>
          <a:xfrm>
            <a:off x="3935204" y="62216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最適化後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47D6F-C342-7C6D-94D3-7A34AB87E4EA}"/>
              </a:ext>
            </a:extLst>
          </p:cNvPr>
          <p:cNvSpPr txBox="1"/>
          <p:nvPr/>
        </p:nvSpPr>
        <p:spPr>
          <a:xfrm>
            <a:off x="2432973" y="622168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初期状態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2F8E4-8B73-4EBA-EA7B-6B160BCC3223}"/>
              </a:ext>
            </a:extLst>
          </p:cNvPr>
          <p:cNvSpPr txBox="1"/>
          <p:nvPr/>
        </p:nvSpPr>
        <p:spPr>
          <a:xfrm>
            <a:off x="436731" y="3625858"/>
            <a:ext cx="33374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DE7D0F-A390-69D0-DCE0-913E8ECE61BA}"/>
              </a:ext>
            </a:extLst>
          </p:cNvPr>
          <p:cNvSpPr txBox="1"/>
          <p:nvPr/>
        </p:nvSpPr>
        <p:spPr>
          <a:xfrm>
            <a:off x="2277321" y="3625858"/>
            <a:ext cx="31771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682CB3-01B6-B454-BA93-50E7337D770C}"/>
              </a:ext>
            </a:extLst>
          </p:cNvPr>
          <p:cNvSpPr txBox="1"/>
          <p:nvPr/>
        </p:nvSpPr>
        <p:spPr>
          <a:xfrm>
            <a:off x="10771463" y="60372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最適化後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43021E-DEB2-9F34-7E09-1A50589EC722}"/>
              </a:ext>
            </a:extLst>
          </p:cNvPr>
          <p:cNvSpPr txBox="1"/>
          <p:nvPr/>
        </p:nvSpPr>
        <p:spPr>
          <a:xfrm>
            <a:off x="8850717" y="603722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初期状態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DD2C6E-9788-25C7-5221-4C62602815E9}"/>
              </a:ext>
            </a:extLst>
          </p:cNvPr>
          <p:cNvSpPr txBox="1"/>
          <p:nvPr/>
        </p:nvSpPr>
        <p:spPr>
          <a:xfrm>
            <a:off x="6126768" y="4173370"/>
            <a:ext cx="33374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05AD97-781A-9A2C-83AB-1AA7DB7F1692}"/>
              </a:ext>
            </a:extLst>
          </p:cNvPr>
          <p:cNvSpPr txBox="1"/>
          <p:nvPr/>
        </p:nvSpPr>
        <p:spPr>
          <a:xfrm>
            <a:off x="8391398" y="4173370"/>
            <a:ext cx="31771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298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7"/>
    </mc:Choice>
    <mc:Fallback xmlns="">
      <p:transition spd="slow" advTm="1469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103D-91BD-CF8A-780A-281B346C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Limitations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636DEF-0587-E28A-1698-3579FAC7038B}"/>
              </a:ext>
            </a:extLst>
          </p:cNvPr>
          <p:cNvGrpSpPr/>
          <p:nvPr/>
        </p:nvGrpSpPr>
        <p:grpSpPr>
          <a:xfrm>
            <a:off x="593895" y="1099347"/>
            <a:ext cx="4273222" cy="1841854"/>
            <a:chOff x="7564581" y="1154779"/>
            <a:chExt cx="4273222" cy="184185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A51BD2A-38C4-8B3A-39C1-124CBD8234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4581" y="1513366"/>
              <a:ext cx="4273222" cy="1483267"/>
              <a:chOff x="0" y="1313033"/>
              <a:chExt cx="12192000" cy="423193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740B4FA-67BD-33F3-E7DE-3A60E6404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313033"/>
                <a:ext cx="12192000" cy="423193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B85FD51-6271-9DAD-BDFA-6050DD5A3BA0}"/>
                  </a:ext>
                </a:extLst>
              </p:cNvPr>
              <p:cNvSpPr/>
              <p:nvPr/>
            </p:nvSpPr>
            <p:spPr>
              <a:xfrm>
                <a:off x="5829300" y="1313033"/>
                <a:ext cx="266700" cy="423193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469D8C-EE26-8E77-FDEE-C2FD5F4D101B}"/>
                </a:ext>
              </a:extLst>
            </p:cNvPr>
            <p:cNvSpPr txBox="1"/>
            <p:nvPr/>
          </p:nvSpPr>
          <p:spPr>
            <a:xfrm>
              <a:off x="9150701" y="1154779"/>
              <a:ext cx="1746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/>
                <a:t>Incompatible edges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AFA239-8143-A4CA-8AC8-AEBB3AD99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0610" y="1421837"/>
              <a:ext cx="677105" cy="51110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16EA85C-ADFA-3543-CDE2-0EE244C11964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206" y="1421837"/>
              <a:ext cx="348564" cy="37267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BFDB73-443C-7824-AC23-33EBB4E37772}"/>
              </a:ext>
            </a:extLst>
          </p:cNvPr>
          <p:cNvGrpSpPr/>
          <p:nvPr/>
        </p:nvGrpSpPr>
        <p:grpSpPr>
          <a:xfrm>
            <a:off x="6870384" y="1105467"/>
            <a:ext cx="3385924" cy="1742506"/>
            <a:chOff x="8106842" y="2915421"/>
            <a:chExt cx="3385924" cy="17425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6972D2-E4EA-FF12-DCFB-CC89383AF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6842" y="2927250"/>
              <a:ext cx="1356341" cy="156136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D8BADA0-5F80-B6FC-B364-70CB2376D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83740" y="2915421"/>
              <a:ext cx="1309026" cy="1585025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CBDF939-4316-CAF9-455C-51BDF5FA0A59}"/>
                </a:ext>
              </a:extLst>
            </p:cNvPr>
            <p:cNvCxnSpPr>
              <a:cxnSpLocks/>
            </p:cNvCxnSpPr>
            <p:nvPr/>
          </p:nvCxnSpPr>
          <p:spPr>
            <a:xfrm>
              <a:off x="9493122" y="3742580"/>
              <a:ext cx="529782" cy="0"/>
            </a:xfrm>
            <a:prstGeom prst="straightConnector1">
              <a:avLst/>
            </a:prstGeom>
            <a:ln w="76200" cap="sq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365431-D5E9-54A6-ABDF-CE31AFEB5C2D}"/>
                </a:ext>
              </a:extLst>
            </p:cNvPr>
            <p:cNvSpPr txBox="1"/>
            <p:nvPr/>
          </p:nvSpPr>
          <p:spPr>
            <a:xfrm>
              <a:off x="8953643" y="4319373"/>
              <a:ext cx="1542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600" dirty="0"/>
                <a:t>[Schmidt 2020]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827329-42A0-94F3-1AF4-AD09FEE8FDAD}"/>
              </a:ext>
            </a:extLst>
          </p:cNvPr>
          <p:cNvGrpSpPr/>
          <p:nvPr/>
        </p:nvGrpSpPr>
        <p:grpSpPr>
          <a:xfrm>
            <a:off x="3762084" y="3959853"/>
            <a:ext cx="4255672" cy="1798800"/>
            <a:chOff x="7575621" y="4910057"/>
            <a:chExt cx="4255672" cy="1798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15A849-B251-A093-9E8B-C9F4270E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75621" y="4910057"/>
              <a:ext cx="4255672" cy="15445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EF8FBC-2C26-9E75-4970-F0DF83C8C28E}"/>
                </a:ext>
              </a:extLst>
            </p:cNvPr>
            <p:cNvSpPr txBox="1"/>
            <p:nvPr/>
          </p:nvSpPr>
          <p:spPr>
            <a:xfrm>
              <a:off x="8839016" y="6339525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[Jiang 2020]</a:t>
              </a:r>
              <a:endParaRPr lang="en-JP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EA3240B-FAAC-F637-9E5F-079A1B29C77E}"/>
              </a:ext>
            </a:extLst>
          </p:cNvPr>
          <p:cNvSpPr txBox="1"/>
          <p:nvPr/>
        </p:nvSpPr>
        <p:spPr>
          <a:xfrm>
            <a:off x="945405" y="303812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400"/>
              <a:t>場合によっては失敗する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DA08C5-1329-D30B-B407-2987C2F9B3EF}"/>
              </a:ext>
            </a:extLst>
          </p:cNvPr>
          <p:cNvSpPr txBox="1"/>
          <p:nvPr/>
        </p:nvSpPr>
        <p:spPr>
          <a:xfrm>
            <a:off x="7086022" y="303812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400"/>
              <a:t>局所解に陥りやすい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7EE803-4208-679B-E5F3-E6DFE7E30C00}"/>
              </a:ext>
            </a:extLst>
          </p:cNvPr>
          <p:cNvSpPr txBox="1"/>
          <p:nvPr/>
        </p:nvSpPr>
        <p:spPr>
          <a:xfrm>
            <a:off x="3009199" y="5722793"/>
            <a:ext cx="57614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400"/>
              <a:t>大きなメッシュに対して遅い</a:t>
            </a:r>
          </a:p>
          <a:p>
            <a:pPr algn="ctr"/>
            <a:r>
              <a:rPr lang="en-JP" sz="20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 bijective projectionによる多重解像度での計算</a:t>
            </a:r>
            <a:endParaRPr lang="en-JP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37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18"/>
    </mc:Choice>
    <mc:Fallback xmlns="">
      <p:transition spd="slow" advTm="68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BC71-72EA-954A-2C19-BAFF5983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3127471"/>
            <a:ext cx="11953328" cy="603059"/>
          </a:xfrm>
        </p:spPr>
        <p:txBody>
          <a:bodyPr>
            <a:normAutofit fontScale="90000"/>
          </a:bodyPr>
          <a:lstStyle/>
          <a:p>
            <a:pPr algn="ctr"/>
            <a:r>
              <a:rPr lang="en-JP"/>
              <a:t>採択までの道のり</a:t>
            </a:r>
          </a:p>
        </p:txBody>
      </p:sp>
    </p:spTree>
    <p:extLst>
      <p:ext uri="{BB962C8B-B14F-4D97-AF65-F5344CB8AC3E}">
        <p14:creationId xmlns:p14="http://schemas.microsoft.com/office/powerpoint/2010/main" val="961694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5FE6-C50E-EC42-E7A0-987E1602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タイムライン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EF0D0B-C34C-86C6-2601-6CE16510DC1F}"/>
              </a:ext>
            </a:extLst>
          </p:cNvPr>
          <p:cNvCxnSpPr>
            <a:cxnSpLocks/>
          </p:cNvCxnSpPr>
          <p:nvPr/>
        </p:nvCxnSpPr>
        <p:spPr>
          <a:xfrm>
            <a:off x="798022" y="1613072"/>
            <a:ext cx="10485496" cy="0"/>
          </a:xfrm>
          <a:prstGeom prst="straightConnector1">
            <a:avLst/>
          </a:prstGeom>
          <a:ln w="508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C2E99F-063C-8F48-98A5-1048644F8912}"/>
              </a:ext>
            </a:extLst>
          </p:cNvPr>
          <p:cNvCxnSpPr>
            <a:cxnSpLocks/>
          </p:cNvCxnSpPr>
          <p:nvPr/>
        </p:nvCxnSpPr>
        <p:spPr>
          <a:xfrm>
            <a:off x="1103586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6D652B-A00F-FED0-FED3-B136C7AF0FBF}"/>
              </a:ext>
            </a:extLst>
          </p:cNvPr>
          <p:cNvCxnSpPr>
            <a:cxnSpLocks/>
          </p:cNvCxnSpPr>
          <p:nvPr/>
        </p:nvCxnSpPr>
        <p:spPr>
          <a:xfrm>
            <a:off x="1933903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586728-AF68-8639-C7A7-F128D61482B5}"/>
              </a:ext>
            </a:extLst>
          </p:cNvPr>
          <p:cNvCxnSpPr>
            <a:cxnSpLocks/>
          </p:cNvCxnSpPr>
          <p:nvPr/>
        </p:nvCxnSpPr>
        <p:spPr>
          <a:xfrm>
            <a:off x="2764220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1FD691-7F0A-E640-838D-5462AFC9AF15}"/>
              </a:ext>
            </a:extLst>
          </p:cNvPr>
          <p:cNvCxnSpPr>
            <a:cxnSpLocks/>
          </p:cNvCxnSpPr>
          <p:nvPr/>
        </p:nvCxnSpPr>
        <p:spPr>
          <a:xfrm>
            <a:off x="3594537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3EED2B-C14F-4618-01C6-2D0E9515CD65}"/>
              </a:ext>
            </a:extLst>
          </p:cNvPr>
          <p:cNvCxnSpPr>
            <a:cxnSpLocks/>
          </p:cNvCxnSpPr>
          <p:nvPr/>
        </p:nvCxnSpPr>
        <p:spPr>
          <a:xfrm>
            <a:off x="4424854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B55D5F-58FA-1850-49E7-C78C1310F21D}"/>
              </a:ext>
            </a:extLst>
          </p:cNvPr>
          <p:cNvCxnSpPr>
            <a:cxnSpLocks/>
          </p:cNvCxnSpPr>
          <p:nvPr/>
        </p:nvCxnSpPr>
        <p:spPr>
          <a:xfrm>
            <a:off x="5255171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FF64DB-6D09-0E9C-662E-689E60082285}"/>
              </a:ext>
            </a:extLst>
          </p:cNvPr>
          <p:cNvCxnSpPr>
            <a:cxnSpLocks/>
          </p:cNvCxnSpPr>
          <p:nvPr/>
        </p:nvCxnSpPr>
        <p:spPr>
          <a:xfrm>
            <a:off x="6085488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A854BD-FB67-B880-D89A-4626040929A2}"/>
              </a:ext>
            </a:extLst>
          </p:cNvPr>
          <p:cNvCxnSpPr>
            <a:cxnSpLocks/>
          </p:cNvCxnSpPr>
          <p:nvPr/>
        </p:nvCxnSpPr>
        <p:spPr>
          <a:xfrm>
            <a:off x="6915805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33428-60D2-10DA-35F0-D0AB5969B5A9}"/>
              </a:ext>
            </a:extLst>
          </p:cNvPr>
          <p:cNvCxnSpPr>
            <a:cxnSpLocks/>
          </p:cNvCxnSpPr>
          <p:nvPr/>
        </p:nvCxnSpPr>
        <p:spPr>
          <a:xfrm>
            <a:off x="7746122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9F764B-6684-D47C-8A27-D95BBC966667}"/>
              </a:ext>
            </a:extLst>
          </p:cNvPr>
          <p:cNvSpPr txBox="1"/>
          <p:nvPr/>
        </p:nvSpPr>
        <p:spPr>
          <a:xfrm>
            <a:off x="113218" y="1418629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2019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A61051-DB73-7517-FB99-C6EE83358688}"/>
              </a:ext>
            </a:extLst>
          </p:cNvPr>
          <p:cNvSpPr txBox="1"/>
          <p:nvPr/>
        </p:nvSpPr>
        <p:spPr>
          <a:xfrm>
            <a:off x="1273082" y="1812769"/>
            <a:ext cx="438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Jan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FC2F5B-E343-95A7-CE77-52E25438DC90}"/>
              </a:ext>
            </a:extLst>
          </p:cNvPr>
          <p:cNvSpPr txBox="1"/>
          <p:nvPr/>
        </p:nvSpPr>
        <p:spPr>
          <a:xfrm>
            <a:off x="2064495" y="181276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Feb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669CBB-7F24-11E4-95D7-C2D3DBC7B595}"/>
              </a:ext>
            </a:extLst>
          </p:cNvPr>
          <p:cNvSpPr txBox="1"/>
          <p:nvPr/>
        </p:nvSpPr>
        <p:spPr>
          <a:xfrm>
            <a:off x="2898675" y="1812769"/>
            <a:ext cx="50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Mar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E2AF3-C7D0-E4D5-E5E4-C61E2EB91C50}"/>
              </a:ext>
            </a:extLst>
          </p:cNvPr>
          <p:cNvSpPr txBox="1"/>
          <p:nvPr/>
        </p:nvSpPr>
        <p:spPr>
          <a:xfrm>
            <a:off x="3760907" y="1812769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Apr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6BAE7-89D3-9254-0D67-B21E0101FA56}"/>
              </a:ext>
            </a:extLst>
          </p:cNvPr>
          <p:cNvSpPr txBox="1"/>
          <p:nvPr/>
        </p:nvSpPr>
        <p:spPr>
          <a:xfrm>
            <a:off x="4595087" y="1812769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May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E7BE96-1697-BB66-BEDA-AD00164D3D44}"/>
              </a:ext>
            </a:extLst>
          </p:cNvPr>
          <p:cNvSpPr txBox="1"/>
          <p:nvPr/>
        </p:nvSpPr>
        <p:spPr>
          <a:xfrm>
            <a:off x="5482167" y="1812769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Jun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DBFAF9-CAE6-F23C-0008-64B1829BF83A}"/>
              </a:ext>
            </a:extLst>
          </p:cNvPr>
          <p:cNvSpPr txBox="1"/>
          <p:nvPr/>
        </p:nvSpPr>
        <p:spPr>
          <a:xfrm>
            <a:off x="6277073" y="1812769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Jul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D04715-1E4F-F002-977F-4D03C5F9E28E}"/>
              </a:ext>
            </a:extLst>
          </p:cNvPr>
          <p:cNvSpPr txBox="1"/>
          <p:nvPr/>
        </p:nvSpPr>
        <p:spPr>
          <a:xfrm>
            <a:off x="7023086" y="181276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Aug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6D0209-9A41-E37C-4DFD-90194AA68FBE}"/>
              </a:ext>
            </a:extLst>
          </p:cNvPr>
          <p:cNvSpPr txBox="1"/>
          <p:nvPr/>
        </p:nvSpPr>
        <p:spPr>
          <a:xfrm>
            <a:off x="7894936" y="1812769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Sep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F1BD4F-4C10-C298-DF48-5EA94B6F0805}"/>
              </a:ext>
            </a:extLst>
          </p:cNvPr>
          <p:cNvSpPr txBox="1"/>
          <p:nvPr/>
        </p:nvSpPr>
        <p:spPr>
          <a:xfrm>
            <a:off x="8735529" y="1812769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Oct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BF3953-6B2C-F5A4-1B24-F2EBA9AE2615}"/>
              </a:ext>
            </a:extLst>
          </p:cNvPr>
          <p:cNvSpPr txBox="1"/>
          <p:nvPr/>
        </p:nvSpPr>
        <p:spPr>
          <a:xfrm>
            <a:off x="9562494" y="1812769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Nov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EEDCF9-D3E1-DC8A-C145-A0FB18B91B5C}"/>
              </a:ext>
            </a:extLst>
          </p:cNvPr>
          <p:cNvSpPr txBox="1"/>
          <p:nvPr/>
        </p:nvSpPr>
        <p:spPr>
          <a:xfrm>
            <a:off x="10439148" y="181276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Dec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996E02-AF9B-6B2A-9E57-6A0BEFDEDDF6}"/>
              </a:ext>
            </a:extLst>
          </p:cNvPr>
          <p:cNvCxnSpPr>
            <a:cxnSpLocks/>
          </p:cNvCxnSpPr>
          <p:nvPr/>
        </p:nvCxnSpPr>
        <p:spPr>
          <a:xfrm>
            <a:off x="798022" y="3053903"/>
            <a:ext cx="10476619" cy="0"/>
          </a:xfrm>
          <a:prstGeom prst="straightConnector1">
            <a:avLst/>
          </a:prstGeom>
          <a:ln w="508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7071AAE-327E-C7B9-CF61-DA00022B6092}"/>
              </a:ext>
            </a:extLst>
          </p:cNvPr>
          <p:cNvCxnSpPr>
            <a:cxnSpLocks/>
          </p:cNvCxnSpPr>
          <p:nvPr/>
        </p:nvCxnSpPr>
        <p:spPr>
          <a:xfrm>
            <a:off x="1103586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370A2E-975F-896E-CD12-92DF2DDCC42A}"/>
              </a:ext>
            </a:extLst>
          </p:cNvPr>
          <p:cNvCxnSpPr>
            <a:cxnSpLocks/>
          </p:cNvCxnSpPr>
          <p:nvPr/>
        </p:nvCxnSpPr>
        <p:spPr>
          <a:xfrm>
            <a:off x="1933903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4CA851-C6BA-FBB3-2E48-4CDC9D83434E}"/>
              </a:ext>
            </a:extLst>
          </p:cNvPr>
          <p:cNvCxnSpPr>
            <a:cxnSpLocks/>
          </p:cNvCxnSpPr>
          <p:nvPr/>
        </p:nvCxnSpPr>
        <p:spPr>
          <a:xfrm>
            <a:off x="2764220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B98143-4FA5-72D5-BBC4-F0B54D92E70E}"/>
              </a:ext>
            </a:extLst>
          </p:cNvPr>
          <p:cNvCxnSpPr>
            <a:cxnSpLocks/>
          </p:cNvCxnSpPr>
          <p:nvPr/>
        </p:nvCxnSpPr>
        <p:spPr>
          <a:xfrm>
            <a:off x="3594537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7B2BF72-E6B5-DA34-3E1A-BBE4D519BEB4}"/>
              </a:ext>
            </a:extLst>
          </p:cNvPr>
          <p:cNvCxnSpPr>
            <a:cxnSpLocks/>
          </p:cNvCxnSpPr>
          <p:nvPr/>
        </p:nvCxnSpPr>
        <p:spPr>
          <a:xfrm>
            <a:off x="4424854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C2E058D-5C13-B4E2-B937-2B6AA60D2695}"/>
              </a:ext>
            </a:extLst>
          </p:cNvPr>
          <p:cNvCxnSpPr>
            <a:cxnSpLocks/>
          </p:cNvCxnSpPr>
          <p:nvPr/>
        </p:nvCxnSpPr>
        <p:spPr>
          <a:xfrm>
            <a:off x="5255171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ADF0B7B-441B-AF20-9D6E-C07F3B737FFF}"/>
              </a:ext>
            </a:extLst>
          </p:cNvPr>
          <p:cNvCxnSpPr>
            <a:cxnSpLocks/>
          </p:cNvCxnSpPr>
          <p:nvPr/>
        </p:nvCxnSpPr>
        <p:spPr>
          <a:xfrm>
            <a:off x="6085488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9663F1-18DE-03CD-8A46-6DB67785829E}"/>
              </a:ext>
            </a:extLst>
          </p:cNvPr>
          <p:cNvCxnSpPr>
            <a:cxnSpLocks/>
          </p:cNvCxnSpPr>
          <p:nvPr/>
        </p:nvCxnSpPr>
        <p:spPr>
          <a:xfrm>
            <a:off x="6915805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CF94F7-F46C-45D7-EB49-49488CE32C8E}"/>
              </a:ext>
            </a:extLst>
          </p:cNvPr>
          <p:cNvCxnSpPr>
            <a:cxnSpLocks/>
          </p:cNvCxnSpPr>
          <p:nvPr/>
        </p:nvCxnSpPr>
        <p:spPr>
          <a:xfrm>
            <a:off x="7746122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16B4C8-F497-A5B4-A354-EB4B50612EF0}"/>
              </a:ext>
            </a:extLst>
          </p:cNvPr>
          <p:cNvCxnSpPr>
            <a:cxnSpLocks/>
          </p:cNvCxnSpPr>
          <p:nvPr/>
        </p:nvCxnSpPr>
        <p:spPr>
          <a:xfrm>
            <a:off x="8576439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7B2363-83AF-ED60-3B8B-F3C8540BB297}"/>
              </a:ext>
            </a:extLst>
          </p:cNvPr>
          <p:cNvCxnSpPr>
            <a:cxnSpLocks/>
          </p:cNvCxnSpPr>
          <p:nvPr/>
        </p:nvCxnSpPr>
        <p:spPr>
          <a:xfrm>
            <a:off x="9406756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2DF6AC2-777D-B92B-C0AF-E32A69553217}"/>
              </a:ext>
            </a:extLst>
          </p:cNvPr>
          <p:cNvCxnSpPr>
            <a:cxnSpLocks/>
          </p:cNvCxnSpPr>
          <p:nvPr/>
        </p:nvCxnSpPr>
        <p:spPr>
          <a:xfrm>
            <a:off x="10237073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8B3EE4-C867-2BDB-B873-A3E8E9C593B5}"/>
              </a:ext>
            </a:extLst>
          </p:cNvPr>
          <p:cNvCxnSpPr>
            <a:cxnSpLocks/>
          </p:cNvCxnSpPr>
          <p:nvPr/>
        </p:nvCxnSpPr>
        <p:spPr>
          <a:xfrm>
            <a:off x="11067393" y="2973529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EF1EF42-4AF5-EB72-06D1-990FBAEA9AEC}"/>
              </a:ext>
            </a:extLst>
          </p:cNvPr>
          <p:cNvSpPr txBox="1"/>
          <p:nvPr/>
        </p:nvSpPr>
        <p:spPr>
          <a:xfrm>
            <a:off x="113218" y="2859460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2020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BDFB35-EBB6-CDE5-AB0E-3DB618CE7661}"/>
              </a:ext>
            </a:extLst>
          </p:cNvPr>
          <p:cNvSpPr txBox="1"/>
          <p:nvPr/>
        </p:nvSpPr>
        <p:spPr>
          <a:xfrm>
            <a:off x="1273082" y="3253600"/>
            <a:ext cx="438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Jan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4973A4-7680-ABEC-C8A4-C57AD49E44EA}"/>
              </a:ext>
            </a:extLst>
          </p:cNvPr>
          <p:cNvSpPr txBox="1"/>
          <p:nvPr/>
        </p:nvSpPr>
        <p:spPr>
          <a:xfrm>
            <a:off x="2064495" y="325360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Feb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1AD2F3-91BD-D6A0-DFE4-B7E1A126A14E}"/>
              </a:ext>
            </a:extLst>
          </p:cNvPr>
          <p:cNvSpPr txBox="1"/>
          <p:nvPr/>
        </p:nvSpPr>
        <p:spPr>
          <a:xfrm>
            <a:off x="2898675" y="3253600"/>
            <a:ext cx="50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Mar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FD5BA2-92DC-CAFA-C15F-6E83D52419D6}"/>
              </a:ext>
            </a:extLst>
          </p:cNvPr>
          <p:cNvSpPr txBox="1"/>
          <p:nvPr/>
        </p:nvSpPr>
        <p:spPr>
          <a:xfrm>
            <a:off x="3760907" y="3253600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Apr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BB467E-9F2B-6764-7CC5-877079195554}"/>
              </a:ext>
            </a:extLst>
          </p:cNvPr>
          <p:cNvSpPr txBox="1"/>
          <p:nvPr/>
        </p:nvSpPr>
        <p:spPr>
          <a:xfrm>
            <a:off x="4595087" y="325360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May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E25046-6996-FD5A-F1E3-0FBCB61B6544}"/>
              </a:ext>
            </a:extLst>
          </p:cNvPr>
          <p:cNvSpPr txBox="1"/>
          <p:nvPr/>
        </p:nvSpPr>
        <p:spPr>
          <a:xfrm>
            <a:off x="5482167" y="3253600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Jun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F08082-31BE-5A57-4876-BBDAEDF06A72}"/>
              </a:ext>
            </a:extLst>
          </p:cNvPr>
          <p:cNvSpPr txBox="1"/>
          <p:nvPr/>
        </p:nvSpPr>
        <p:spPr>
          <a:xfrm>
            <a:off x="6277073" y="325360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Jul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43C93C-DE25-DC63-D211-40D4E47F7D63}"/>
              </a:ext>
            </a:extLst>
          </p:cNvPr>
          <p:cNvSpPr txBox="1"/>
          <p:nvPr/>
        </p:nvSpPr>
        <p:spPr>
          <a:xfrm>
            <a:off x="7023086" y="325360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Aug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D4DAB7-5449-56AD-A421-B1DE4EEC2300}"/>
              </a:ext>
            </a:extLst>
          </p:cNvPr>
          <p:cNvSpPr txBox="1"/>
          <p:nvPr/>
        </p:nvSpPr>
        <p:spPr>
          <a:xfrm>
            <a:off x="7894936" y="3253600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Sep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7E05A8-3B2D-217E-848A-2C1E44D93306}"/>
              </a:ext>
            </a:extLst>
          </p:cNvPr>
          <p:cNvSpPr txBox="1"/>
          <p:nvPr/>
        </p:nvSpPr>
        <p:spPr>
          <a:xfrm>
            <a:off x="8735529" y="3253600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Oct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4889DF-A2D6-E111-96EA-839DCE32F426}"/>
              </a:ext>
            </a:extLst>
          </p:cNvPr>
          <p:cNvSpPr txBox="1"/>
          <p:nvPr/>
        </p:nvSpPr>
        <p:spPr>
          <a:xfrm>
            <a:off x="9562494" y="325360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Nov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7CA812B-B312-5718-B551-AC7ACE6514A7}"/>
              </a:ext>
            </a:extLst>
          </p:cNvPr>
          <p:cNvSpPr txBox="1"/>
          <p:nvPr/>
        </p:nvSpPr>
        <p:spPr>
          <a:xfrm>
            <a:off x="10439148" y="3253600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Dec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56446AC-C3D8-04A8-AC46-8087E1B63E79}"/>
              </a:ext>
            </a:extLst>
          </p:cNvPr>
          <p:cNvCxnSpPr>
            <a:cxnSpLocks/>
          </p:cNvCxnSpPr>
          <p:nvPr/>
        </p:nvCxnSpPr>
        <p:spPr>
          <a:xfrm>
            <a:off x="798022" y="4494734"/>
            <a:ext cx="10485496" cy="0"/>
          </a:xfrm>
          <a:prstGeom prst="straightConnector1">
            <a:avLst/>
          </a:prstGeom>
          <a:ln w="508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FAFD15-B835-F8C7-0292-C2B9EBC1962E}"/>
              </a:ext>
            </a:extLst>
          </p:cNvPr>
          <p:cNvCxnSpPr>
            <a:cxnSpLocks/>
          </p:cNvCxnSpPr>
          <p:nvPr/>
        </p:nvCxnSpPr>
        <p:spPr>
          <a:xfrm>
            <a:off x="1103586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387D57-333D-D646-46A2-D6005BD14DE2}"/>
              </a:ext>
            </a:extLst>
          </p:cNvPr>
          <p:cNvCxnSpPr>
            <a:cxnSpLocks/>
          </p:cNvCxnSpPr>
          <p:nvPr/>
        </p:nvCxnSpPr>
        <p:spPr>
          <a:xfrm>
            <a:off x="1933903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951F6E-8CE2-9DD7-30E7-6FEB2341F609}"/>
              </a:ext>
            </a:extLst>
          </p:cNvPr>
          <p:cNvCxnSpPr>
            <a:cxnSpLocks/>
          </p:cNvCxnSpPr>
          <p:nvPr/>
        </p:nvCxnSpPr>
        <p:spPr>
          <a:xfrm>
            <a:off x="2764220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2615613-9E68-A5BC-2037-CD1C1B27BACA}"/>
              </a:ext>
            </a:extLst>
          </p:cNvPr>
          <p:cNvCxnSpPr>
            <a:cxnSpLocks/>
          </p:cNvCxnSpPr>
          <p:nvPr/>
        </p:nvCxnSpPr>
        <p:spPr>
          <a:xfrm>
            <a:off x="3594537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334C647-54F4-F95C-C145-BA6D8B5497B3}"/>
              </a:ext>
            </a:extLst>
          </p:cNvPr>
          <p:cNvCxnSpPr>
            <a:cxnSpLocks/>
          </p:cNvCxnSpPr>
          <p:nvPr/>
        </p:nvCxnSpPr>
        <p:spPr>
          <a:xfrm>
            <a:off x="4424854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5A7CC7-C0B2-5AD3-C8D7-1E6615096960}"/>
              </a:ext>
            </a:extLst>
          </p:cNvPr>
          <p:cNvCxnSpPr>
            <a:cxnSpLocks/>
          </p:cNvCxnSpPr>
          <p:nvPr/>
        </p:nvCxnSpPr>
        <p:spPr>
          <a:xfrm>
            <a:off x="5255171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D755852-F08E-E930-1020-E0E634538F10}"/>
              </a:ext>
            </a:extLst>
          </p:cNvPr>
          <p:cNvCxnSpPr>
            <a:cxnSpLocks/>
          </p:cNvCxnSpPr>
          <p:nvPr/>
        </p:nvCxnSpPr>
        <p:spPr>
          <a:xfrm>
            <a:off x="6085488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E30839-777F-1110-D999-6B7C4F197108}"/>
              </a:ext>
            </a:extLst>
          </p:cNvPr>
          <p:cNvCxnSpPr>
            <a:cxnSpLocks/>
          </p:cNvCxnSpPr>
          <p:nvPr/>
        </p:nvCxnSpPr>
        <p:spPr>
          <a:xfrm>
            <a:off x="6915805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72E3C76-C26F-9C00-2260-37B59C0F5AE1}"/>
              </a:ext>
            </a:extLst>
          </p:cNvPr>
          <p:cNvCxnSpPr>
            <a:cxnSpLocks/>
          </p:cNvCxnSpPr>
          <p:nvPr/>
        </p:nvCxnSpPr>
        <p:spPr>
          <a:xfrm>
            <a:off x="7746122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3CCBCD-5A59-0C6D-1B97-D8709E328210}"/>
              </a:ext>
            </a:extLst>
          </p:cNvPr>
          <p:cNvCxnSpPr>
            <a:cxnSpLocks/>
          </p:cNvCxnSpPr>
          <p:nvPr/>
        </p:nvCxnSpPr>
        <p:spPr>
          <a:xfrm>
            <a:off x="8576439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7DBF9A8-C195-568D-5EE9-EB779315CE41}"/>
              </a:ext>
            </a:extLst>
          </p:cNvPr>
          <p:cNvCxnSpPr>
            <a:cxnSpLocks/>
          </p:cNvCxnSpPr>
          <p:nvPr/>
        </p:nvCxnSpPr>
        <p:spPr>
          <a:xfrm>
            <a:off x="9406756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F4435DB-7C47-5F43-E6A3-334486F34972}"/>
              </a:ext>
            </a:extLst>
          </p:cNvPr>
          <p:cNvCxnSpPr>
            <a:cxnSpLocks/>
          </p:cNvCxnSpPr>
          <p:nvPr/>
        </p:nvCxnSpPr>
        <p:spPr>
          <a:xfrm>
            <a:off x="10237073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14DE367-0281-B62B-C0E0-DA830C28653C}"/>
              </a:ext>
            </a:extLst>
          </p:cNvPr>
          <p:cNvCxnSpPr>
            <a:cxnSpLocks/>
          </p:cNvCxnSpPr>
          <p:nvPr/>
        </p:nvCxnSpPr>
        <p:spPr>
          <a:xfrm>
            <a:off x="11067393" y="4414360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D2CE334-5009-7A46-2A27-0A7F01384C76}"/>
              </a:ext>
            </a:extLst>
          </p:cNvPr>
          <p:cNvSpPr txBox="1"/>
          <p:nvPr/>
        </p:nvSpPr>
        <p:spPr>
          <a:xfrm>
            <a:off x="113218" y="4300291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2021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947EAB-5BD9-CEFD-DB7C-FA16A7FDFF83}"/>
              </a:ext>
            </a:extLst>
          </p:cNvPr>
          <p:cNvSpPr txBox="1"/>
          <p:nvPr/>
        </p:nvSpPr>
        <p:spPr>
          <a:xfrm>
            <a:off x="1273082" y="4694431"/>
            <a:ext cx="438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Jan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717737C-0CB1-A74E-041B-114C1C912F1A}"/>
              </a:ext>
            </a:extLst>
          </p:cNvPr>
          <p:cNvSpPr txBox="1"/>
          <p:nvPr/>
        </p:nvSpPr>
        <p:spPr>
          <a:xfrm>
            <a:off x="2064495" y="469443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Feb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759ACE2-C2D0-9336-5C88-02675854705B}"/>
              </a:ext>
            </a:extLst>
          </p:cNvPr>
          <p:cNvSpPr txBox="1"/>
          <p:nvPr/>
        </p:nvSpPr>
        <p:spPr>
          <a:xfrm>
            <a:off x="2898675" y="4694431"/>
            <a:ext cx="50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Mar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1E924EB-80CA-7EAF-7746-9454934AF5FA}"/>
              </a:ext>
            </a:extLst>
          </p:cNvPr>
          <p:cNvSpPr txBox="1"/>
          <p:nvPr/>
        </p:nvSpPr>
        <p:spPr>
          <a:xfrm>
            <a:off x="3760907" y="4694431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Apr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0AB14B-F770-B9B2-5910-BC4BF0435081}"/>
              </a:ext>
            </a:extLst>
          </p:cNvPr>
          <p:cNvSpPr txBox="1"/>
          <p:nvPr/>
        </p:nvSpPr>
        <p:spPr>
          <a:xfrm>
            <a:off x="4595087" y="4694431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May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D0EC89E-1A02-725F-FADA-763457DDF821}"/>
              </a:ext>
            </a:extLst>
          </p:cNvPr>
          <p:cNvSpPr txBox="1"/>
          <p:nvPr/>
        </p:nvSpPr>
        <p:spPr>
          <a:xfrm>
            <a:off x="5482167" y="4694431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Jun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B42073-A069-A327-6B47-5C23C9C88F89}"/>
              </a:ext>
            </a:extLst>
          </p:cNvPr>
          <p:cNvSpPr txBox="1"/>
          <p:nvPr/>
        </p:nvSpPr>
        <p:spPr>
          <a:xfrm>
            <a:off x="6277073" y="469443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Jul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3E890C0-A5B5-07F5-99CD-1B2FFE90884F}"/>
              </a:ext>
            </a:extLst>
          </p:cNvPr>
          <p:cNvSpPr txBox="1"/>
          <p:nvPr/>
        </p:nvSpPr>
        <p:spPr>
          <a:xfrm>
            <a:off x="7023086" y="469443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Aug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8D998F5-B0EB-D281-A3E6-B8FCF40A731E}"/>
              </a:ext>
            </a:extLst>
          </p:cNvPr>
          <p:cNvSpPr txBox="1"/>
          <p:nvPr/>
        </p:nvSpPr>
        <p:spPr>
          <a:xfrm>
            <a:off x="7894936" y="4694431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Sep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556F1C1-E0A9-AB1D-8408-75BBE91B4B80}"/>
              </a:ext>
            </a:extLst>
          </p:cNvPr>
          <p:cNvSpPr txBox="1"/>
          <p:nvPr/>
        </p:nvSpPr>
        <p:spPr>
          <a:xfrm>
            <a:off x="8735529" y="4694431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Oct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F29D3F5-D9C5-B381-3473-4460CBB330AE}"/>
              </a:ext>
            </a:extLst>
          </p:cNvPr>
          <p:cNvSpPr txBox="1"/>
          <p:nvPr/>
        </p:nvSpPr>
        <p:spPr>
          <a:xfrm>
            <a:off x="9562494" y="469443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Nov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70D4A9-C09F-ECF2-DB18-5B47C6897E96}"/>
              </a:ext>
            </a:extLst>
          </p:cNvPr>
          <p:cNvSpPr txBox="1"/>
          <p:nvPr/>
        </p:nvSpPr>
        <p:spPr>
          <a:xfrm>
            <a:off x="10439148" y="4694431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Dec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4F6D62-EE45-09DF-AF57-C6321F2884FB}"/>
              </a:ext>
            </a:extLst>
          </p:cNvPr>
          <p:cNvCxnSpPr>
            <a:cxnSpLocks/>
          </p:cNvCxnSpPr>
          <p:nvPr/>
        </p:nvCxnSpPr>
        <p:spPr>
          <a:xfrm>
            <a:off x="798022" y="5935565"/>
            <a:ext cx="4684145" cy="0"/>
          </a:xfrm>
          <a:prstGeom prst="straightConnector1">
            <a:avLst/>
          </a:prstGeom>
          <a:ln w="50800" cap="rnd">
            <a:solidFill>
              <a:schemeClr val="tx1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01B337-E70A-BB50-6E18-8CE94E2E41B4}"/>
              </a:ext>
            </a:extLst>
          </p:cNvPr>
          <p:cNvCxnSpPr>
            <a:cxnSpLocks/>
          </p:cNvCxnSpPr>
          <p:nvPr/>
        </p:nvCxnSpPr>
        <p:spPr>
          <a:xfrm>
            <a:off x="1103586" y="5855191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2E8A778-5389-5B5D-FD9A-EC1FE320B85E}"/>
              </a:ext>
            </a:extLst>
          </p:cNvPr>
          <p:cNvCxnSpPr>
            <a:cxnSpLocks/>
          </p:cNvCxnSpPr>
          <p:nvPr/>
        </p:nvCxnSpPr>
        <p:spPr>
          <a:xfrm>
            <a:off x="1933903" y="5855191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16132A0-B18A-0259-673D-E83827F49FC7}"/>
              </a:ext>
            </a:extLst>
          </p:cNvPr>
          <p:cNvCxnSpPr>
            <a:cxnSpLocks/>
          </p:cNvCxnSpPr>
          <p:nvPr/>
        </p:nvCxnSpPr>
        <p:spPr>
          <a:xfrm>
            <a:off x="2764220" y="5855191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756C62F-7528-A8D5-2859-2C2B20FB02D5}"/>
              </a:ext>
            </a:extLst>
          </p:cNvPr>
          <p:cNvCxnSpPr>
            <a:cxnSpLocks/>
          </p:cNvCxnSpPr>
          <p:nvPr/>
        </p:nvCxnSpPr>
        <p:spPr>
          <a:xfrm>
            <a:off x="3594537" y="5855191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EE547C3-4315-0FFB-FF45-D2125DFF56F0}"/>
              </a:ext>
            </a:extLst>
          </p:cNvPr>
          <p:cNvCxnSpPr>
            <a:cxnSpLocks/>
          </p:cNvCxnSpPr>
          <p:nvPr/>
        </p:nvCxnSpPr>
        <p:spPr>
          <a:xfrm>
            <a:off x="4424854" y="5855191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3CFA0D0-F2F0-B7C7-4718-C5CFFDA6FE7C}"/>
              </a:ext>
            </a:extLst>
          </p:cNvPr>
          <p:cNvCxnSpPr>
            <a:cxnSpLocks/>
          </p:cNvCxnSpPr>
          <p:nvPr/>
        </p:nvCxnSpPr>
        <p:spPr>
          <a:xfrm>
            <a:off x="5255171" y="5855191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1E59ADB-1B75-3F22-FFC0-810C0BCA5640}"/>
              </a:ext>
            </a:extLst>
          </p:cNvPr>
          <p:cNvSpPr txBox="1"/>
          <p:nvPr/>
        </p:nvSpPr>
        <p:spPr>
          <a:xfrm>
            <a:off x="113218" y="574112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dirty="0"/>
              <a:t>2022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F58A85E-FC42-C787-04C9-F8161BA7BABB}"/>
              </a:ext>
            </a:extLst>
          </p:cNvPr>
          <p:cNvSpPr txBox="1"/>
          <p:nvPr/>
        </p:nvSpPr>
        <p:spPr>
          <a:xfrm>
            <a:off x="1273082" y="6135262"/>
            <a:ext cx="438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Jan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FE11080-46EC-F68B-5879-5480B788FE54}"/>
              </a:ext>
            </a:extLst>
          </p:cNvPr>
          <p:cNvSpPr txBox="1"/>
          <p:nvPr/>
        </p:nvSpPr>
        <p:spPr>
          <a:xfrm>
            <a:off x="2064495" y="613526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Feb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3B2626-B9B7-9C20-98F8-E353EE902B1B}"/>
              </a:ext>
            </a:extLst>
          </p:cNvPr>
          <p:cNvSpPr txBox="1"/>
          <p:nvPr/>
        </p:nvSpPr>
        <p:spPr>
          <a:xfrm>
            <a:off x="2898675" y="6135262"/>
            <a:ext cx="50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Mar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9853EE0-1352-1FB4-022A-C7AF96A67D27}"/>
              </a:ext>
            </a:extLst>
          </p:cNvPr>
          <p:cNvSpPr txBox="1"/>
          <p:nvPr/>
        </p:nvSpPr>
        <p:spPr>
          <a:xfrm>
            <a:off x="3760907" y="6135262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Apr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9188D55-F2AD-A642-2D2F-8C6F17F6D867}"/>
              </a:ext>
            </a:extLst>
          </p:cNvPr>
          <p:cNvSpPr txBox="1"/>
          <p:nvPr/>
        </p:nvSpPr>
        <p:spPr>
          <a:xfrm>
            <a:off x="4595087" y="6135262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dirty="0"/>
              <a:t>May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B9F373F-EF45-8330-8D8E-EA4846C6D813}"/>
              </a:ext>
            </a:extLst>
          </p:cNvPr>
          <p:cNvGrpSpPr/>
          <p:nvPr/>
        </p:nvGrpSpPr>
        <p:grpSpPr>
          <a:xfrm>
            <a:off x="3739151" y="989187"/>
            <a:ext cx="1814920" cy="685177"/>
            <a:chOff x="3739151" y="816858"/>
            <a:chExt cx="1814920" cy="685177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203FE29-C5AC-16FC-B524-7B7B91184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9249" y="1359897"/>
              <a:ext cx="142138" cy="142138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471CB32-87E3-2385-0593-57BE4EB6E758}"/>
                </a:ext>
              </a:extLst>
            </p:cNvPr>
            <p:cNvSpPr txBox="1"/>
            <p:nvPr/>
          </p:nvSpPr>
          <p:spPr>
            <a:xfrm>
              <a:off x="3739151" y="816858"/>
              <a:ext cx="1814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EG19で</a:t>
              </a:r>
            </a:p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論文発表 (hex mesh)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AF7B7A7-5FDF-B8DB-B829-FC90E2E8244D}"/>
              </a:ext>
            </a:extLst>
          </p:cNvPr>
          <p:cNvGrpSpPr/>
          <p:nvPr/>
        </p:nvGrpSpPr>
        <p:grpSpPr>
          <a:xfrm>
            <a:off x="6445258" y="1280666"/>
            <a:ext cx="832279" cy="407419"/>
            <a:chOff x="6445258" y="1108337"/>
            <a:chExt cx="832279" cy="407419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F5179BC-447F-0B4A-CD73-A80D128E0510}"/>
                </a:ext>
              </a:extLst>
            </p:cNvPr>
            <p:cNvSpPr txBox="1"/>
            <p:nvPr/>
          </p:nvSpPr>
          <p:spPr>
            <a:xfrm>
              <a:off x="6445258" y="1108337"/>
              <a:ext cx="832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S19参加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DCA88FFE-979B-0D90-B8BA-72E760968CB4}"/>
                </a:ext>
              </a:extLst>
            </p:cNvPr>
            <p:cNvSpPr/>
            <p:nvPr/>
          </p:nvSpPr>
          <p:spPr>
            <a:xfrm>
              <a:off x="6664980" y="1373369"/>
              <a:ext cx="320685" cy="142387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57F0162-354D-AF9C-84B0-85FD982FC92D}"/>
              </a:ext>
            </a:extLst>
          </p:cNvPr>
          <p:cNvGrpSpPr/>
          <p:nvPr/>
        </p:nvGrpSpPr>
        <p:grpSpPr>
          <a:xfrm>
            <a:off x="8662555" y="2612490"/>
            <a:ext cx="2500745" cy="307777"/>
            <a:chOff x="9129689" y="2213322"/>
            <a:chExt cx="2500745" cy="307777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F80AD9-11DC-32DA-6E78-63DF4F617CB4}"/>
                </a:ext>
              </a:extLst>
            </p:cNvPr>
            <p:cNvCxnSpPr>
              <a:cxnSpLocks/>
            </p:cNvCxnSpPr>
            <p:nvPr/>
          </p:nvCxnSpPr>
          <p:spPr>
            <a:xfrm>
              <a:off x="9129689" y="2367211"/>
              <a:ext cx="2500745" cy="0"/>
            </a:xfrm>
            <a:prstGeom prst="line">
              <a:avLst/>
            </a:prstGeom>
            <a:ln w="254000" cap="rnd">
              <a:solidFill>
                <a:srgbClr val="FF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898C8F9-2587-1282-B48D-ED4C37B68B86}"/>
                </a:ext>
              </a:extLst>
            </p:cNvPr>
            <p:cNvSpPr txBox="1"/>
            <p:nvPr/>
          </p:nvSpPr>
          <p:spPr>
            <a:xfrm>
              <a:off x="9960721" y="2213322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ひたすら実装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E0AEDB5-A7B8-B7B4-AAD3-875837931A50}"/>
              </a:ext>
            </a:extLst>
          </p:cNvPr>
          <p:cNvGrpSpPr/>
          <p:nvPr/>
        </p:nvGrpSpPr>
        <p:grpSpPr>
          <a:xfrm>
            <a:off x="1467631" y="3868897"/>
            <a:ext cx="543739" cy="697809"/>
            <a:chOff x="1467631" y="3696568"/>
            <a:chExt cx="543739" cy="69780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AA28E4F-0596-05F1-D698-DB0183CBB9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8431" y="4252239"/>
              <a:ext cx="142138" cy="142138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2377626-2236-03B0-66DD-40E8F03E20E7}"/>
                </a:ext>
              </a:extLst>
            </p:cNvPr>
            <p:cNvSpPr txBox="1"/>
            <p:nvPr/>
          </p:nvSpPr>
          <p:spPr>
            <a:xfrm>
              <a:off x="1467631" y="369656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S21</a:t>
              </a:r>
            </a:p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投稿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3A35E7F4-8054-F14A-94A1-E96399BE9679}"/>
              </a:ext>
            </a:extLst>
          </p:cNvPr>
          <p:cNvGrpSpPr/>
          <p:nvPr/>
        </p:nvGrpSpPr>
        <p:grpSpPr>
          <a:xfrm>
            <a:off x="3061678" y="3868897"/>
            <a:ext cx="723275" cy="697809"/>
            <a:chOff x="3061678" y="3696568"/>
            <a:chExt cx="723275" cy="697809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6881058-0BF9-78F1-7AD1-C29D6A0ED9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9437" y="4252239"/>
              <a:ext cx="142138" cy="142138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7C1AA82-F62D-AD13-F72A-954C10EE45E7}"/>
                </a:ext>
              </a:extLst>
            </p:cNvPr>
            <p:cNvSpPr txBox="1"/>
            <p:nvPr/>
          </p:nvSpPr>
          <p:spPr>
            <a:xfrm>
              <a:off x="3061678" y="3696568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S21</a:t>
              </a:r>
            </a:p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不採択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CB38C88-A8DF-BEFB-FBDA-09249648A649}"/>
              </a:ext>
            </a:extLst>
          </p:cNvPr>
          <p:cNvGrpSpPr/>
          <p:nvPr/>
        </p:nvGrpSpPr>
        <p:grpSpPr>
          <a:xfrm>
            <a:off x="3662379" y="4084340"/>
            <a:ext cx="902811" cy="482366"/>
            <a:chOff x="3662379" y="3912011"/>
            <a:chExt cx="902811" cy="48236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4F61B19-E788-DD0F-0447-43F874BE7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8096" y="4252239"/>
              <a:ext cx="142138" cy="142138"/>
            </a:xfrm>
            <a:prstGeom prst="ellipse">
              <a:avLst/>
            </a:prstGeom>
            <a:solidFill>
              <a:srgbClr val="FFC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33A39C3-E396-5D32-53CF-F6F3FB64136C}"/>
                </a:ext>
              </a:extLst>
            </p:cNvPr>
            <p:cNvSpPr txBox="1"/>
            <p:nvPr/>
          </p:nvSpPr>
          <p:spPr>
            <a:xfrm>
              <a:off x="3662379" y="391201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C000"/>
                  </a:solidFill>
                </a:rPr>
                <a:t>長男誕生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EF527AD-6D19-735D-E9A1-D3F73C5EB17A}"/>
              </a:ext>
            </a:extLst>
          </p:cNvPr>
          <p:cNvGrpSpPr/>
          <p:nvPr/>
        </p:nvGrpSpPr>
        <p:grpSpPr>
          <a:xfrm>
            <a:off x="4027370" y="5298512"/>
            <a:ext cx="1082348" cy="718140"/>
            <a:chOff x="4027370" y="5126183"/>
            <a:chExt cx="1082348" cy="71814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724771D-E6F6-E3CE-4C4B-2E7928C288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475" y="5702185"/>
              <a:ext cx="142138" cy="142138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8C69ADF-E998-298F-6CE7-20E44A3F2F64}"/>
                </a:ext>
              </a:extLst>
            </p:cNvPr>
            <p:cNvSpPr txBox="1"/>
            <p:nvPr/>
          </p:nvSpPr>
          <p:spPr>
            <a:xfrm>
              <a:off x="4027370" y="5126183"/>
              <a:ext cx="10823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S22</a:t>
              </a:r>
            </a:p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最終版提出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22AC6FD2-9BCE-1A92-A2FB-9E8837A8E4DE}"/>
              </a:ext>
            </a:extLst>
          </p:cNvPr>
          <p:cNvGrpSpPr/>
          <p:nvPr/>
        </p:nvGrpSpPr>
        <p:grpSpPr>
          <a:xfrm>
            <a:off x="3151446" y="5298512"/>
            <a:ext cx="543739" cy="718140"/>
            <a:chOff x="3151446" y="5126183"/>
            <a:chExt cx="543739" cy="71814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AAAA30F-9FBE-5593-4584-39F5FB48CE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9437" y="5702185"/>
              <a:ext cx="142138" cy="142138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A18A79C-19C6-0CFC-C000-7DF095899C03}"/>
                </a:ext>
              </a:extLst>
            </p:cNvPr>
            <p:cNvSpPr txBox="1"/>
            <p:nvPr/>
          </p:nvSpPr>
          <p:spPr>
            <a:xfrm>
              <a:off x="3151446" y="512618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S22</a:t>
              </a:r>
            </a:p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採択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78274E6-7CCA-CA10-8364-EF2907A9001A}"/>
              </a:ext>
            </a:extLst>
          </p:cNvPr>
          <p:cNvGrpSpPr/>
          <p:nvPr/>
        </p:nvGrpSpPr>
        <p:grpSpPr>
          <a:xfrm>
            <a:off x="3579668" y="5874514"/>
            <a:ext cx="769762" cy="399598"/>
            <a:chOff x="3579668" y="5702185"/>
            <a:chExt cx="769762" cy="399598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7C45B27-8892-964D-51E7-78961DA321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2227" y="5702185"/>
              <a:ext cx="142138" cy="142138"/>
            </a:xfrm>
            <a:prstGeom prst="ellipse">
              <a:avLst/>
            </a:prstGeom>
            <a:solidFill>
              <a:srgbClr val="FFC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1541061-2EF4-52E0-69DC-2E19CD059CB6}"/>
                </a:ext>
              </a:extLst>
            </p:cNvPr>
            <p:cNvSpPr txBox="1"/>
            <p:nvPr/>
          </p:nvSpPr>
          <p:spPr>
            <a:xfrm>
              <a:off x="3579668" y="5794006"/>
              <a:ext cx="769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C000"/>
                  </a:solidFill>
                </a:rPr>
                <a:t>CA入社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A20DFE0-86E2-F3FF-0E79-712057FC5340}"/>
              </a:ext>
            </a:extLst>
          </p:cNvPr>
          <p:cNvGrpSpPr/>
          <p:nvPr/>
        </p:nvGrpSpPr>
        <p:grpSpPr>
          <a:xfrm>
            <a:off x="1461219" y="5298512"/>
            <a:ext cx="556563" cy="718140"/>
            <a:chOff x="1461219" y="5126183"/>
            <a:chExt cx="556563" cy="71814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3EF9D5B-0323-9FE4-F4AA-D619CE30E8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8431" y="5702185"/>
              <a:ext cx="142138" cy="142138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706DF31-7E8C-4628-074F-DAB1B86B7E23}"/>
                </a:ext>
              </a:extLst>
            </p:cNvPr>
            <p:cNvSpPr txBox="1"/>
            <p:nvPr/>
          </p:nvSpPr>
          <p:spPr>
            <a:xfrm>
              <a:off x="1461219" y="5126183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S22</a:t>
              </a:r>
            </a:p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投稿</a:t>
              </a: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B19B8D3-DE58-B6D3-8B22-D502FB4DC497}"/>
              </a:ext>
            </a:extLst>
          </p:cNvPr>
          <p:cNvGrpSpPr/>
          <p:nvPr/>
        </p:nvGrpSpPr>
        <p:grpSpPr>
          <a:xfrm>
            <a:off x="9302152" y="4424568"/>
            <a:ext cx="789409" cy="444162"/>
            <a:chOff x="9302152" y="4252239"/>
            <a:chExt cx="789409" cy="44416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CB7BC7A-92F6-D10D-4694-4A1D8AAFDD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9423" y="4252239"/>
              <a:ext cx="142138" cy="142138"/>
            </a:xfrm>
            <a:prstGeom prst="ellipse">
              <a:avLst/>
            </a:prstGeom>
            <a:solidFill>
              <a:srgbClr val="00B05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CB7E961-B1D2-F5B9-253A-BA940EA0C8F8}"/>
                </a:ext>
              </a:extLst>
            </p:cNvPr>
            <p:cNvSpPr txBox="1"/>
            <p:nvPr/>
          </p:nvSpPr>
          <p:spPr>
            <a:xfrm>
              <a:off x="9302152" y="4388624"/>
              <a:ext cx="769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00B050"/>
                  </a:solidFill>
                </a:rPr>
                <a:t>CA内定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FB87ECF-9C2B-F76F-77F5-E4DD573BB386}"/>
              </a:ext>
            </a:extLst>
          </p:cNvPr>
          <p:cNvGrpSpPr/>
          <p:nvPr/>
        </p:nvGrpSpPr>
        <p:grpSpPr>
          <a:xfrm>
            <a:off x="4732033" y="4128688"/>
            <a:ext cx="5195949" cy="307777"/>
            <a:chOff x="4732033" y="3956359"/>
            <a:chExt cx="5195949" cy="307777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E8C4B678-33A3-0A9B-1A9D-7AC27AFED922}"/>
                </a:ext>
              </a:extLst>
            </p:cNvPr>
            <p:cNvCxnSpPr>
              <a:cxnSpLocks/>
            </p:cNvCxnSpPr>
            <p:nvPr/>
          </p:nvCxnSpPr>
          <p:spPr>
            <a:xfrm>
              <a:off x="4732033" y="4110247"/>
              <a:ext cx="5195949" cy="0"/>
            </a:xfrm>
            <a:prstGeom prst="line">
              <a:avLst/>
            </a:prstGeom>
            <a:ln w="254000" cap="rnd">
              <a:solidFill>
                <a:srgbClr val="00B05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627CCB2-4D44-6815-FAB3-D48DF7D5E08D}"/>
                </a:ext>
              </a:extLst>
            </p:cNvPr>
            <p:cNvSpPr txBox="1"/>
            <p:nvPr/>
          </p:nvSpPr>
          <p:spPr>
            <a:xfrm>
              <a:off x="6800154" y="395635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00B050"/>
                  </a:solidFill>
                </a:rPr>
                <a:t>転職活動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5626942-1B4B-696F-DE66-45689B41DD9C}"/>
              </a:ext>
            </a:extLst>
          </p:cNvPr>
          <p:cNvGrpSpPr/>
          <p:nvPr/>
        </p:nvGrpSpPr>
        <p:grpSpPr>
          <a:xfrm>
            <a:off x="4730840" y="3869340"/>
            <a:ext cx="6421092" cy="307777"/>
            <a:chOff x="4730840" y="3697011"/>
            <a:chExt cx="6421092" cy="307777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D347534-514B-4BD9-A8F0-44ACB8986381}"/>
                </a:ext>
              </a:extLst>
            </p:cNvPr>
            <p:cNvCxnSpPr>
              <a:cxnSpLocks/>
            </p:cNvCxnSpPr>
            <p:nvPr/>
          </p:nvCxnSpPr>
          <p:spPr>
            <a:xfrm>
              <a:off x="4730840" y="3849960"/>
              <a:ext cx="6421092" cy="248"/>
            </a:xfrm>
            <a:prstGeom prst="line">
              <a:avLst/>
            </a:prstGeom>
            <a:ln w="254000" cap="rnd">
              <a:gradFill flip="none" rotWithShape="1">
                <a:gsLst>
                  <a:gs pos="0">
                    <a:schemeClr val="bg1"/>
                  </a:gs>
                  <a:gs pos="100000">
                    <a:srgbClr val="FF0000">
                      <a:alpha val="20000"/>
                    </a:srgb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8A31F6C-9797-D243-0D26-2BA5AE753675}"/>
                </a:ext>
              </a:extLst>
            </p:cNvPr>
            <p:cNvSpPr txBox="1"/>
            <p:nvPr/>
          </p:nvSpPr>
          <p:spPr>
            <a:xfrm>
              <a:off x="8577620" y="3697011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ひたすら実装＆実験</a:t>
              </a:r>
            </a:p>
          </p:txBody>
        </p:sp>
      </p:grp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C2016B2-43EE-5797-E8A4-9CEB8A08D450}"/>
              </a:ext>
            </a:extLst>
          </p:cNvPr>
          <p:cNvCxnSpPr>
            <a:cxnSpLocks/>
          </p:cNvCxnSpPr>
          <p:nvPr/>
        </p:nvCxnSpPr>
        <p:spPr>
          <a:xfrm>
            <a:off x="885775" y="2749730"/>
            <a:ext cx="5391298" cy="0"/>
          </a:xfrm>
          <a:prstGeom prst="line">
            <a:avLst/>
          </a:prstGeom>
          <a:ln w="254000" cap="rnd">
            <a:solidFill>
              <a:schemeClr val="accent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D2F84EB-4171-A9DE-7A16-C08B66DC2842}"/>
              </a:ext>
            </a:extLst>
          </p:cNvPr>
          <p:cNvGrpSpPr/>
          <p:nvPr/>
        </p:nvGrpSpPr>
        <p:grpSpPr>
          <a:xfrm>
            <a:off x="5988014" y="2360257"/>
            <a:ext cx="1266693" cy="765000"/>
            <a:chOff x="5988014" y="2187928"/>
            <a:chExt cx="1266693" cy="76500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9764E34-CD4E-B54E-8108-886D065627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8856" y="2810790"/>
              <a:ext cx="142138" cy="142138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FAF289F-B8EF-CC88-8B19-F9AF1E569F5F}"/>
                </a:ext>
              </a:extLst>
            </p:cNvPr>
            <p:cNvSpPr txBox="1"/>
            <p:nvPr/>
          </p:nvSpPr>
          <p:spPr>
            <a:xfrm>
              <a:off x="5988014" y="2187928"/>
              <a:ext cx="1266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S19勉強会</a:t>
              </a:r>
              <a:r>
                <a:rPr lang="ja-JP" altLang="en-US" sz="1400" dirty="0">
                  <a:solidFill>
                    <a:srgbClr val="FF0000"/>
                  </a:solidFill>
                </a:rPr>
                <a:t> </a:t>
              </a:r>
              <a:r>
                <a:rPr lang="en-JP" sz="1400" dirty="0">
                  <a:solidFill>
                    <a:srgbClr val="FF0000"/>
                  </a:solidFill>
                </a:rPr>
                <a:t>(6)</a:t>
              </a: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659BF35-5B22-F7C1-0364-422F1FD6B033}"/>
                </a:ext>
              </a:extLst>
            </p:cNvPr>
            <p:cNvCxnSpPr>
              <a:stCxn id="125" idx="1"/>
              <a:endCxn id="126" idx="2"/>
            </p:cNvCxnSpPr>
            <p:nvPr/>
          </p:nvCxnSpPr>
          <p:spPr>
            <a:xfrm flipH="1" flipV="1">
              <a:off x="6621361" y="2495705"/>
              <a:ext cx="358311" cy="335901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5A523CA-865A-39DF-83AE-CC74B4204769}"/>
              </a:ext>
            </a:extLst>
          </p:cNvPr>
          <p:cNvGrpSpPr/>
          <p:nvPr/>
        </p:nvGrpSpPr>
        <p:grpSpPr>
          <a:xfrm>
            <a:off x="6485373" y="2102196"/>
            <a:ext cx="1382110" cy="1023061"/>
            <a:chOff x="6485373" y="1929867"/>
            <a:chExt cx="1382110" cy="1023061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2333D64-8F54-C76B-AD27-1857E1B04F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1256" y="2810790"/>
              <a:ext cx="142138" cy="142138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55D8F3E-BDBE-189A-E83D-68D20548B9EA}"/>
                </a:ext>
              </a:extLst>
            </p:cNvPr>
            <p:cNvSpPr txBox="1"/>
            <p:nvPr/>
          </p:nvSpPr>
          <p:spPr>
            <a:xfrm>
              <a:off x="6485373" y="1929867"/>
              <a:ext cx="1382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SA19勉強会 (3)</a:t>
              </a:r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9D6626-6485-B67A-BD92-CD4CA1EFD0A5}"/>
                </a:ext>
              </a:extLst>
            </p:cNvPr>
            <p:cNvCxnSpPr>
              <a:cxnSpLocks/>
              <a:stCxn id="127" idx="0"/>
              <a:endCxn id="128" idx="2"/>
            </p:cNvCxnSpPr>
            <p:nvPr/>
          </p:nvCxnSpPr>
          <p:spPr>
            <a:xfrm flipH="1" flipV="1">
              <a:off x="7176428" y="2237644"/>
              <a:ext cx="5897" cy="573146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167E409-E2A3-F9E5-9EF6-F25358BE1739}"/>
              </a:ext>
            </a:extLst>
          </p:cNvPr>
          <p:cNvGrpSpPr/>
          <p:nvPr/>
        </p:nvGrpSpPr>
        <p:grpSpPr>
          <a:xfrm>
            <a:off x="7286234" y="2430450"/>
            <a:ext cx="1324981" cy="694807"/>
            <a:chOff x="7286234" y="2258121"/>
            <a:chExt cx="1324981" cy="694807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2F32A33D-4A8C-033B-634D-15B2C631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234" y="2810790"/>
              <a:ext cx="142138" cy="142138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DE28536-347F-8D47-0516-57BE0BBE063C}"/>
                </a:ext>
              </a:extLst>
            </p:cNvPr>
            <p:cNvSpPr txBox="1"/>
            <p:nvPr/>
          </p:nvSpPr>
          <p:spPr>
            <a:xfrm>
              <a:off x="7344522" y="2258121"/>
              <a:ext cx="1266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S20勉強会 (3)</a:t>
              </a: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038AC9E-6140-6765-0FF9-0D50872BA137}"/>
                </a:ext>
              </a:extLst>
            </p:cNvPr>
            <p:cNvCxnSpPr>
              <a:cxnSpLocks/>
              <a:stCxn id="129" idx="7"/>
              <a:endCxn id="130" idx="2"/>
            </p:cNvCxnSpPr>
            <p:nvPr/>
          </p:nvCxnSpPr>
          <p:spPr>
            <a:xfrm flipV="1">
              <a:off x="7407556" y="2565898"/>
              <a:ext cx="570313" cy="265708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0772010-93BE-CAAA-2C32-67EB942CD019}"/>
              </a:ext>
            </a:extLst>
          </p:cNvPr>
          <p:cNvGrpSpPr/>
          <p:nvPr/>
        </p:nvGrpSpPr>
        <p:grpSpPr>
          <a:xfrm>
            <a:off x="5727612" y="3146905"/>
            <a:ext cx="1672254" cy="671413"/>
            <a:chOff x="5727612" y="2974576"/>
            <a:chExt cx="1672254" cy="671413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0BA169C-D692-DFA4-F763-28A0011932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0894" y="2974576"/>
              <a:ext cx="142138" cy="142138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86A6124-BD13-EB33-F929-4A3815F7CE43}"/>
                </a:ext>
              </a:extLst>
            </p:cNvPr>
            <p:cNvSpPr txBox="1"/>
            <p:nvPr/>
          </p:nvSpPr>
          <p:spPr>
            <a:xfrm>
              <a:off x="5727612" y="3338212"/>
              <a:ext cx="1672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最初の着想を得る</a:t>
              </a: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C985BAF-643E-C154-3903-B5C88C5BB548}"/>
                </a:ext>
              </a:extLst>
            </p:cNvPr>
            <p:cNvCxnSpPr>
              <a:cxnSpLocks/>
              <a:stCxn id="132" idx="0"/>
              <a:endCxn id="131" idx="2"/>
            </p:cNvCxnSpPr>
            <p:nvPr/>
          </p:nvCxnSpPr>
          <p:spPr>
            <a:xfrm flipV="1">
              <a:off x="6563739" y="3045645"/>
              <a:ext cx="467155" cy="292567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8533C38-B0FF-FD38-3B50-B720B55115A4}"/>
              </a:ext>
            </a:extLst>
          </p:cNvPr>
          <p:cNvGrpSpPr/>
          <p:nvPr/>
        </p:nvGrpSpPr>
        <p:grpSpPr>
          <a:xfrm>
            <a:off x="7205452" y="3146905"/>
            <a:ext cx="1278859" cy="682161"/>
            <a:chOff x="7205452" y="2974576"/>
            <a:chExt cx="1278859" cy="682161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C0A5523-775A-958A-1109-AEA487AC4B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5452" y="2974576"/>
              <a:ext cx="142138" cy="142138"/>
            </a:xfrm>
            <a:prstGeom prst="ellipse">
              <a:avLst/>
            </a:prstGeom>
            <a:solidFill>
              <a:srgbClr val="FFC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AA1065-F7D8-5D13-42C7-931DFC0FDB68}"/>
                </a:ext>
              </a:extLst>
            </p:cNvPr>
            <p:cNvSpPr txBox="1"/>
            <p:nvPr/>
          </p:nvSpPr>
          <p:spPr>
            <a:xfrm>
              <a:off x="7401963" y="3348960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C000"/>
                  </a:solidFill>
                </a:rPr>
                <a:t>妊娠が判明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A87C2B8-F827-0E97-51D1-94039FFE46D1}"/>
                </a:ext>
              </a:extLst>
            </p:cNvPr>
            <p:cNvCxnSpPr>
              <a:cxnSpLocks/>
              <a:stCxn id="135" idx="0"/>
              <a:endCxn id="133" idx="6"/>
            </p:cNvCxnSpPr>
            <p:nvPr/>
          </p:nvCxnSpPr>
          <p:spPr>
            <a:xfrm flipH="1" flipV="1">
              <a:off x="7347590" y="3045645"/>
              <a:ext cx="595547" cy="303315"/>
            </a:xfrm>
            <a:prstGeom prst="line">
              <a:avLst/>
            </a:prstGeom>
            <a:ln w="19050" cap="rnd">
              <a:solidFill>
                <a:srgbClr val="FFC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3AAEFFD-268E-39B6-2DB5-0A0600238BEC}"/>
              </a:ext>
            </a:extLst>
          </p:cNvPr>
          <p:cNvGrpSpPr/>
          <p:nvPr/>
        </p:nvGrpSpPr>
        <p:grpSpPr>
          <a:xfrm>
            <a:off x="8271260" y="2099507"/>
            <a:ext cx="2012594" cy="1022310"/>
            <a:chOff x="8271260" y="2000203"/>
            <a:chExt cx="2012594" cy="102231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25DB110-7DF3-768B-CAC2-08058F82F8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1260" y="2880375"/>
              <a:ext cx="142138" cy="142138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454D5B7-DF08-4F57-9905-A32A1B4270C9}"/>
                </a:ext>
              </a:extLst>
            </p:cNvPr>
            <p:cNvSpPr txBox="1"/>
            <p:nvPr/>
          </p:nvSpPr>
          <p:spPr>
            <a:xfrm>
              <a:off x="8303825" y="200020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初歩的なバグを直し、</a:t>
              </a:r>
            </a:p>
            <a:p>
              <a:pPr algn="ctr"/>
              <a:r>
                <a:rPr lang="en-JP" sz="1400" dirty="0">
                  <a:solidFill>
                    <a:srgbClr val="FF0000"/>
                  </a:solidFill>
                </a:rPr>
                <a:t>確信を得る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6345376-E9FC-3A86-620A-93E25CFAFB92}"/>
                </a:ext>
              </a:extLst>
            </p:cNvPr>
            <p:cNvCxnSpPr>
              <a:cxnSpLocks/>
              <a:stCxn id="136" idx="7"/>
              <a:endCxn id="137" idx="2"/>
            </p:cNvCxnSpPr>
            <p:nvPr/>
          </p:nvCxnSpPr>
          <p:spPr>
            <a:xfrm flipV="1">
              <a:off x="8392582" y="2523423"/>
              <a:ext cx="901258" cy="377768"/>
            </a:xfrm>
            <a:prstGeom prst="line">
              <a:avLst/>
            </a:prstGeom>
            <a:ln w="1905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00FD04-5914-7912-71BE-5BA9CE23E987}"/>
              </a:ext>
            </a:extLst>
          </p:cNvPr>
          <p:cNvCxnSpPr>
            <a:cxnSpLocks/>
          </p:cNvCxnSpPr>
          <p:nvPr/>
        </p:nvCxnSpPr>
        <p:spPr>
          <a:xfrm>
            <a:off x="8576439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DBC773-DC55-62D7-38E7-6DA907F829F6}"/>
              </a:ext>
            </a:extLst>
          </p:cNvPr>
          <p:cNvCxnSpPr>
            <a:cxnSpLocks/>
          </p:cNvCxnSpPr>
          <p:nvPr/>
        </p:nvCxnSpPr>
        <p:spPr>
          <a:xfrm>
            <a:off x="9406756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CA840D-365E-F45C-B537-C9A719BEBC5B}"/>
              </a:ext>
            </a:extLst>
          </p:cNvPr>
          <p:cNvCxnSpPr>
            <a:cxnSpLocks/>
          </p:cNvCxnSpPr>
          <p:nvPr/>
        </p:nvCxnSpPr>
        <p:spPr>
          <a:xfrm>
            <a:off x="10237073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6A7CB5-EE7C-D492-CE2B-273DBFCD8A45}"/>
              </a:ext>
            </a:extLst>
          </p:cNvPr>
          <p:cNvCxnSpPr>
            <a:cxnSpLocks/>
          </p:cNvCxnSpPr>
          <p:nvPr/>
        </p:nvCxnSpPr>
        <p:spPr>
          <a:xfrm>
            <a:off x="11067393" y="1532698"/>
            <a:ext cx="0" cy="160749"/>
          </a:xfrm>
          <a:prstGeom prst="line">
            <a:avLst/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000A413-0A0B-C800-100A-110A3D84682F}"/>
              </a:ext>
            </a:extLst>
          </p:cNvPr>
          <p:cNvGrpSpPr/>
          <p:nvPr/>
        </p:nvGrpSpPr>
        <p:grpSpPr>
          <a:xfrm>
            <a:off x="5910035" y="1067696"/>
            <a:ext cx="5546571" cy="307777"/>
            <a:chOff x="5910035" y="895367"/>
            <a:chExt cx="5546571" cy="307777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C5DE331-30AE-F14B-E3AF-8BCB5655753F}"/>
                </a:ext>
              </a:extLst>
            </p:cNvPr>
            <p:cNvCxnSpPr/>
            <p:nvPr/>
          </p:nvCxnSpPr>
          <p:spPr>
            <a:xfrm>
              <a:off x="5910035" y="1060370"/>
              <a:ext cx="5505040" cy="0"/>
            </a:xfrm>
            <a:prstGeom prst="line">
              <a:avLst/>
            </a:prstGeom>
            <a:ln w="254000" cap="rnd">
              <a:solidFill>
                <a:schemeClr val="accent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A33B250-E294-54FF-B588-351BD1AA351D}"/>
                </a:ext>
              </a:extLst>
            </p:cNvPr>
            <p:cNvSpPr txBox="1"/>
            <p:nvPr/>
          </p:nvSpPr>
          <p:spPr>
            <a:xfrm>
              <a:off x="8399358" y="895367"/>
              <a:ext cx="3057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JP" sz="1400" dirty="0">
                  <a:solidFill>
                    <a:schemeClr val="accent1"/>
                  </a:solidFill>
                </a:rPr>
                <a:t>新しい研究テーマを探し求めて苦闘</a:t>
              </a:r>
            </a:p>
          </p:txBody>
        </p:sp>
      </p:grp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AB73BF7-F6F0-3024-4891-120D8EC0B2D5}"/>
              </a:ext>
            </a:extLst>
          </p:cNvPr>
          <p:cNvCxnSpPr>
            <a:cxnSpLocks/>
          </p:cNvCxnSpPr>
          <p:nvPr/>
        </p:nvCxnSpPr>
        <p:spPr>
          <a:xfrm>
            <a:off x="885775" y="4156155"/>
            <a:ext cx="541640" cy="0"/>
          </a:xfrm>
          <a:prstGeom prst="line">
            <a:avLst/>
          </a:prstGeom>
          <a:ln w="254000" cap="rnd">
            <a:solidFill>
              <a:srgbClr val="FF0000">
                <a:alpha val="2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B02A643-700F-45D6-A17D-F3ADBDBA0844}"/>
              </a:ext>
            </a:extLst>
          </p:cNvPr>
          <p:cNvCxnSpPr>
            <a:cxnSpLocks/>
          </p:cNvCxnSpPr>
          <p:nvPr/>
        </p:nvCxnSpPr>
        <p:spPr>
          <a:xfrm>
            <a:off x="885775" y="5613480"/>
            <a:ext cx="541640" cy="0"/>
          </a:xfrm>
          <a:prstGeom prst="line">
            <a:avLst/>
          </a:prstGeom>
          <a:ln w="254000" cap="rnd">
            <a:solidFill>
              <a:srgbClr val="FF0000">
                <a:alpha val="2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4" name="Picture 223">
            <a:extLst>
              <a:ext uri="{FF2B5EF4-FFF2-40B4-BE49-F238E27FC236}">
                <a16:creationId xmlns:a16="http://schemas.microsoft.com/office/drawing/2014/main" id="{B39D5FB8-8F89-982E-AF89-F85DB03D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26" y="864758"/>
            <a:ext cx="2736000" cy="125881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133C0206-A11B-5600-22C7-12D82937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89" y="864758"/>
            <a:ext cx="3012416" cy="126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F131C859-0710-83A7-D6B9-BD8F8CEF8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068" y="864758"/>
            <a:ext cx="3029664" cy="126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7C7B46-332D-8116-43E2-FA05FD145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1" t="4835" r="22559" b="16877"/>
          <a:stretch/>
        </p:blipFill>
        <p:spPr bwMode="auto">
          <a:xfrm>
            <a:off x="9368576" y="20747"/>
            <a:ext cx="670359" cy="835277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C3B2D4-9DE0-47F1-BCCF-2E976232DBFD}"/>
              </a:ext>
            </a:extLst>
          </p:cNvPr>
          <p:cNvSpPr txBox="1"/>
          <p:nvPr/>
        </p:nvSpPr>
        <p:spPr>
          <a:xfrm>
            <a:off x="10019747" y="188838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小山裕己さん</a:t>
            </a:r>
            <a:endParaRPr lang="en-US" altLang="ja-JP" sz="1400" dirty="0"/>
          </a:p>
          <a:p>
            <a:r>
              <a:rPr lang="en-US" sz="1400" dirty="0">
                <a:hlinkClick r:id="rId6"/>
              </a:rPr>
              <a:t>https://siggraph.xyz/</a:t>
            </a:r>
            <a:r>
              <a:rPr lang="ja-JP" altLang="en-US" sz="1400" dirty="0"/>
              <a:t> </a:t>
            </a:r>
            <a:endParaRPr lang="en-JP" sz="14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FA2A62F-1A15-E8D4-A970-815924C12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308" y="3574519"/>
            <a:ext cx="446922" cy="5320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215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A3C0-A6D7-6C61-805B-CA772A04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先行研究 [Schmidt 2020]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D157D-6818-95A4-5FE4-DDD3115A5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0222"/>
            <a:ext cx="12192000" cy="28631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61A047-3BC2-894A-8CE4-8B42707C7A57}"/>
              </a:ext>
            </a:extLst>
          </p:cNvPr>
          <p:cNvSpPr txBox="1">
            <a:spLocks/>
          </p:cNvSpPr>
          <p:nvPr/>
        </p:nvSpPr>
        <p:spPr>
          <a:xfrm>
            <a:off x="667839" y="3965316"/>
            <a:ext cx="5223836" cy="235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B050"/>
              </a:buClr>
              <a:buNone/>
            </a:pPr>
            <a:r>
              <a:rPr lang="en-JP" sz="2400" b="1"/>
              <a:t>強み:</a:t>
            </a:r>
          </a:p>
          <a:p>
            <a:pPr marL="0" indent="0">
              <a:buClr>
                <a:srgbClr val="00B050"/>
              </a:buClr>
              <a:buNone/>
            </a:pPr>
            <a:r>
              <a:rPr lang="en-JP" sz="2400" b="1">
                <a:solidFill>
                  <a:srgbClr val="00B050"/>
                </a:solidFill>
              </a:rPr>
              <a:t>✓</a:t>
            </a:r>
            <a:r>
              <a:rPr lang="ja-JP" altLang="en-US" sz="2400"/>
              <a:t> 同相写像の保証</a:t>
            </a:r>
            <a:endParaRPr lang="en-JP" sz="2400"/>
          </a:p>
          <a:p>
            <a:pPr marL="0" indent="0">
              <a:buClr>
                <a:srgbClr val="00B050"/>
              </a:buClr>
              <a:buNone/>
            </a:pPr>
            <a:r>
              <a:rPr lang="en-JP" sz="2400" b="1">
                <a:solidFill>
                  <a:srgbClr val="00B050"/>
                </a:solidFill>
              </a:rPr>
              <a:t>✓</a:t>
            </a:r>
            <a:r>
              <a:rPr lang="ja-JP" altLang="en-US" sz="2400"/>
              <a:t> </a:t>
            </a:r>
            <a:r>
              <a:rPr lang="en-US" altLang="ja-JP" sz="2400"/>
              <a:t>End-to-end</a:t>
            </a:r>
            <a:r>
              <a:rPr lang="ja-JP" altLang="en-US" sz="2400"/>
              <a:t>な最適化</a:t>
            </a:r>
            <a:endParaRPr lang="en-JP" sz="2400"/>
          </a:p>
          <a:p>
            <a:pPr marL="0" indent="0">
              <a:buClr>
                <a:srgbClr val="00B050"/>
              </a:buClr>
              <a:buNone/>
            </a:pPr>
            <a:r>
              <a:rPr lang="en-JP" sz="2400" b="1">
                <a:solidFill>
                  <a:srgbClr val="00B050"/>
                </a:solidFill>
              </a:rPr>
              <a:t>✓</a:t>
            </a:r>
            <a:r>
              <a:rPr lang="ja-JP" altLang="en-US" sz="2400"/>
              <a:t> 任意の種数</a:t>
            </a:r>
            <a:endParaRPr lang="en-JP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B9AC3D-5D2F-63F2-5E02-D01ABD7F708C}"/>
              </a:ext>
            </a:extLst>
          </p:cNvPr>
          <p:cNvSpPr txBox="1">
            <a:spLocks/>
          </p:cNvSpPr>
          <p:nvPr/>
        </p:nvSpPr>
        <p:spPr>
          <a:xfrm>
            <a:off x="6351947" y="4030523"/>
            <a:ext cx="5567590" cy="2638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/>
              <a:t>高度な理論</a:t>
            </a:r>
            <a:r>
              <a:rPr lang="en-US" altLang="ja-JP" sz="2400"/>
              <a:t> (</a:t>
            </a:r>
            <a:r>
              <a:rPr lang="en-US" altLang="ja-JP" sz="2400" i="1"/>
              <a:t>uniformization</a:t>
            </a:r>
            <a:r>
              <a:rPr lang="en-US" altLang="ja-JP" sz="2400"/>
              <a:t>)</a:t>
            </a:r>
            <a:endParaRPr lang="en-JP" sz="2400"/>
          </a:p>
          <a:p>
            <a:pPr lvl="1"/>
            <a:r>
              <a:rPr lang="en-JP" sz="2000" b="1"/>
              <a:t>中間ドメイン</a:t>
            </a:r>
            <a:r>
              <a:rPr lang="en-JP" sz="2000"/>
              <a:t>を経由して計算</a:t>
            </a:r>
            <a:endParaRPr lang="en-JP" sz="2400"/>
          </a:p>
          <a:p>
            <a:endParaRPr lang="en-JP" sz="2400"/>
          </a:p>
          <a:p>
            <a:endParaRPr lang="en-JP" sz="2400"/>
          </a:p>
          <a:p>
            <a:r>
              <a:rPr lang="en-JP" sz="2400"/>
              <a:t>美しいが、</a:t>
            </a:r>
            <a:r>
              <a:rPr lang="en-JP" sz="2400">
                <a:solidFill>
                  <a:srgbClr val="FF0000"/>
                </a:solidFill>
              </a:rPr>
              <a:t>理解しにくい！</a:t>
            </a:r>
          </a:p>
          <a:p>
            <a:pPr lvl="1"/>
            <a:r>
              <a:rPr lang="en-JP" sz="2000"/>
              <a:t>実装が難しそう…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F9BE67-1F28-4EB7-54D8-9A39B950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849" y="4842847"/>
            <a:ext cx="3305070" cy="6022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08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90"/>
    </mc:Choice>
    <mc:Fallback xmlns="">
      <p:transition spd="slow" advTm="44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2B7B-E191-4F67-7B74-46B2EA22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初回投稿時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F01D-E9B2-DC10-EDF5-7E5EE70C8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JP"/>
              <a:t>時間が足りず、小規模な実験</a:t>
            </a:r>
            <a:r>
              <a:rPr lang="ja-JP" altLang="en-US"/>
              <a:t> </a:t>
            </a:r>
            <a:r>
              <a:rPr lang="en-JP"/>
              <a:t>(</a:t>
            </a:r>
            <a:r>
              <a:rPr lang="en-US" altLang="ja-JP"/>
              <a:t>[Schmidt20]</a:t>
            </a:r>
            <a:r>
              <a:rPr lang="ja-JP" altLang="en-US"/>
              <a:t>と同じ</a:t>
            </a:r>
            <a:r>
              <a:rPr lang="en-JP"/>
              <a:t>10個のペア)</a:t>
            </a:r>
            <a:r>
              <a:rPr lang="ja-JP" altLang="en-US"/>
              <a:t> のみ</a:t>
            </a:r>
            <a:endParaRPr lang="en-JP"/>
          </a:p>
          <a:p>
            <a:endParaRPr lang="en-JP"/>
          </a:p>
          <a:p>
            <a:r>
              <a:rPr lang="en-JP"/>
              <a:t>好意的なコメント</a:t>
            </a:r>
          </a:p>
          <a:p>
            <a:pPr lvl="1"/>
            <a:r>
              <a:rPr lang="en-JP"/>
              <a:t>アイディアはユニークで面白い</a:t>
            </a:r>
          </a:p>
          <a:p>
            <a:pPr lvl="1"/>
            <a:r>
              <a:rPr lang="en-JP"/>
              <a:t>そこそこの結果が出ている</a:t>
            </a:r>
          </a:p>
          <a:p>
            <a:endParaRPr lang="en-JP"/>
          </a:p>
          <a:p>
            <a:r>
              <a:rPr lang="en-JP"/>
              <a:t>批判的なコメント</a:t>
            </a:r>
          </a:p>
          <a:p>
            <a:pPr lvl="1"/>
            <a:r>
              <a:rPr lang="en-JP"/>
              <a:t>一部の例で失敗している。実際は多くのケースで失敗するのでは?</a:t>
            </a:r>
          </a:p>
          <a:p>
            <a:endParaRPr lang="en-JP"/>
          </a:p>
          <a:p>
            <a:r>
              <a:rPr lang="en-JP"/>
              <a:t>査読者の結論</a:t>
            </a:r>
          </a:p>
          <a:p>
            <a:pPr lvl="1"/>
            <a:r>
              <a:rPr lang="en-US" altLang="ja-JP"/>
              <a:t>[Schmidt20]</a:t>
            </a:r>
            <a:r>
              <a:rPr lang="ja-JP" altLang="en-US"/>
              <a:t>のコードが非公開であるため直接比較はしなくても</a:t>
            </a:r>
            <a:r>
              <a:rPr lang="en-US" altLang="ja-JP"/>
              <a:t>OK</a:t>
            </a:r>
            <a:r>
              <a:rPr lang="ja-JP" altLang="en-US"/>
              <a:t>だが、</a:t>
            </a:r>
            <a:endParaRPr lang="en-US" altLang="ja-JP"/>
          </a:p>
          <a:p>
            <a:pPr lvl="1"/>
            <a:r>
              <a:rPr lang="ja-JP" altLang="en-US"/>
              <a:t>ある程度多くのケースで実験して、ロバスト性を示すべき</a:t>
            </a:r>
            <a:endParaRPr lang="en-JP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45199-7AAA-878B-A2FC-53BA3551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8739"/>
            <a:ext cx="5909174" cy="20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84BB-97CB-252E-92B9-2F7FE998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再投稿時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4283-F101-E445-4579-A7D358554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JP"/>
              <a:t>唯一の変更点:</a:t>
            </a:r>
            <a:r>
              <a:rPr lang="ja-JP" altLang="en-US"/>
              <a:t> </a:t>
            </a:r>
            <a:r>
              <a:rPr lang="en-JP"/>
              <a:t>Princetonデータセット</a:t>
            </a:r>
            <a:r>
              <a:rPr lang="ja-JP" altLang="en-US"/>
              <a:t> </a:t>
            </a:r>
            <a:r>
              <a:rPr lang="en-US" altLang="ja-JP"/>
              <a:t>(88</a:t>
            </a:r>
            <a:r>
              <a:rPr lang="ja-JP" altLang="en-US"/>
              <a:t>個のペア</a:t>
            </a:r>
            <a:r>
              <a:rPr lang="en-US" altLang="ja-JP"/>
              <a:t>)</a:t>
            </a:r>
            <a:r>
              <a:rPr lang="ja-JP" altLang="en-US"/>
              <a:t> </a:t>
            </a:r>
            <a:r>
              <a:rPr lang="en-JP"/>
              <a:t>で実験</a:t>
            </a:r>
          </a:p>
          <a:p>
            <a:pPr lvl="1">
              <a:lnSpc>
                <a:spcPct val="120000"/>
              </a:lnSpc>
            </a:pPr>
            <a:r>
              <a:rPr lang="en-JP"/>
              <a:t>Genusが1以上の場合にきちんと対応するために、</a:t>
            </a:r>
            <a:br>
              <a:rPr lang="en-JP"/>
            </a:br>
            <a:r>
              <a:rPr lang="en-JP"/>
              <a:t>既存法</a:t>
            </a:r>
            <a:r>
              <a:rPr lang="ja-JP" altLang="en-US"/>
              <a:t>をフルスクラッチで再実装 </a:t>
            </a:r>
            <a:r>
              <a:rPr lang="en-US" altLang="ja-JP"/>
              <a:t>(</a:t>
            </a:r>
            <a:r>
              <a:rPr lang="ja-JP" altLang="en-US">
                <a:solidFill>
                  <a:srgbClr val="FF0000"/>
                </a:solidFill>
              </a:rPr>
              <a:t>超大変</a:t>
            </a:r>
            <a:r>
              <a:rPr lang="en-US" altLang="ja-JP">
                <a:solidFill>
                  <a:srgbClr val="FF0000"/>
                </a:solidFill>
              </a:rPr>
              <a:t>!</a:t>
            </a:r>
            <a:r>
              <a:rPr lang="en-US" altLang="ja-JP"/>
              <a:t>)</a:t>
            </a:r>
          </a:p>
          <a:p>
            <a:pPr lvl="1">
              <a:lnSpc>
                <a:spcPct val="120000"/>
              </a:lnSpc>
            </a:pPr>
            <a:r>
              <a:rPr lang="en-JP"/>
              <a:t>色々な手作業が発生</a:t>
            </a:r>
          </a:p>
          <a:p>
            <a:pPr lvl="2">
              <a:lnSpc>
                <a:spcPct val="120000"/>
              </a:lnSpc>
            </a:pPr>
            <a:r>
              <a:rPr lang="en-JP"/>
              <a:t>適切なLandmarkの配置</a:t>
            </a:r>
          </a:p>
          <a:p>
            <a:pPr lvl="2">
              <a:lnSpc>
                <a:spcPct val="120000"/>
              </a:lnSpc>
            </a:pPr>
            <a:r>
              <a:rPr lang="en-JP"/>
              <a:t>メッシュのクリーニング</a:t>
            </a:r>
          </a:p>
          <a:p>
            <a:pPr lvl="2">
              <a:lnSpc>
                <a:spcPct val="120000"/>
              </a:lnSpc>
            </a:pPr>
            <a:r>
              <a:rPr lang="en-US"/>
              <a:t>膨大な数のファイルの整理・編集</a:t>
            </a:r>
            <a:endParaRPr lang="en-JP"/>
          </a:p>
          <a:p>
            <a:pPr lvl="1">
              <a:lnSpc>
                <a:spcPct val="120000"/>
              </a:lnSpc>
            </a:pPr>
            <a:r>
              <a:rPr lang="en-JP"/>
              <a:t>安東遼一さん宅の計算機クラスタ環境を利用</a:t>
            </a:r>
          </a:p>
          <a:p>
            <a:pPr lvl="1">
              <a:lnSpc>
                <a:spcPct val="120000"/>
              </a:lnSpc>
            </a:pPr>
            <a:r>
              <a:rPr lang="en-JP">
                <a:solidFill>
                  <a:srgbClr val="00B0F0"/>
                </a:solidFill>
              </a:rPr>
              <a:t>(実験以外は一切何も変更できず。。。)</a:t>
            </a:r>
          </a:p>
          <a:p>
            <a:pPr lvl="1"/>
            <a:endParaRPr lang="en-JP"/>
          </a:p>
          <a:p>
            <a:r>
              <a:rPr lang="en-JP"/>
              <a:t>好意的なコメント</a:t>
            </a:r>
          </a:p>
          <a:p>
            <a:pPr lvl="1"/>
            <a:r>
              <a:rPr lang="en-JP"/>
              <a:t>最も重要なポイントが改善されている</a:t>
            </a:r>
          </a:p>
          <a:p>
            <a:pPr lvl="1"/>
            <a:endParaRPr lang="en-JP"/>
          </a:p>
          <a:p>
            <a:r>
              <a:rPr lang="en-JP"/>
              <a:t>批判的なコメント</a:t>
            </a:r>
          </a:p>
          <a:p>
            <a:pPr lvl="1"/>
            <a:r>
              <a:rPr lang="en-JP"/>
              <a:t>実験以外のコメント</a:t>
            </a:r>
            <a:r>
              <a:rPr lang="ja-JP" altLang="en-US"/>
              <a:t> </a:t>
            </a:r>
            <a:r>
              <a:rPr lang="en-JP"/>
              <a:t>(作文等)</a:t>
            </a:r>
            <a:r>
              <a:rPr lang="ja-JP" altLang="en-US"/>
              <a:t> が無視されている</a:t>
            </a:r>
            <a:r>
              <a:rPr lang="en-US" altLang="ja-JP"/>
              <a:t>!</a:t>
            </a:r>
            <a:r>
              <a:rPr lang="ja-JP" altLang="en-US"/>
              <a:t> ひどい</a:t>
            </a:r>
            <a:r>
              <a:rPr lang="en-US" altLang="ja-JP"/>
              <a:t>!</a:t>
            </a:r>
          </a:p>
          <a:p>
            <a:pPr lvl="1"/>
            <a:endParaRPr lang="en-US"/>
          </a:p>
          <a:p>
            <a:r>
              <a:rPr lang="en-US"/>
              <a:t>リバッタル</a:t>
            </a:r>
          </a:p>
          <a:p>
            <a:pPr lvl="1"/>
            <a:r>
              <a:rPr lang="en-US"/>
              <a:t>限られた時間でベストを尽くしたらこうなった。その他の修正はRevision期間中に必ずやります!</a:t>
            </a:r>
            <a:endParaRPr lang="en-JP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5ED50-3834-D80C-2F65-16CC6A51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970" y="1535159"/>
            <a:ext cx="2736938" cy="1041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A6A00-0EA9-7D9D-0C66-91596E933BF5}"/>
              </a:ext>
            </a:extLst>
          </p:cNvPr>
          <p:cNvSpPr txBox="1"/>
          <p:nvPr/>
        </p:nvSpPr>
        <p:spPr>
          <a:xfrm>
            <a:off x="8615453" y="2548665"/>
            <a:ext cx="301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/>
              <a:t>Seamless Surface Mappings</a:t>
            </a:r>
            <a:endParaRPr lang="en-JP"/>
          </a:p>
          <a:p>
            <a:pPr algn="ctr"/>
            <a:r>
              <a:rPr lang="en-JP"/>
              <a:t>[Aigerman 2015]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74877-F85E-9A93-185B-806619D3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645" y="3714750"/>
            <a:ext cx="2665950" cy="2099174"/>
          </a:xfrm>
          <a:prstGeom prst="rect">
            <a:avLst/>
          </a:prstGeom>
        </p:spPr>
      </p:pic>
      <p:pic>
        <p:nvPicPr>
          <p:cNvPr id="7" name="Picture 6" descr="Ryoichi Ando - Engineer - ZOZO, Inc. | LinkedIn">
            <a:extLst>
              <a:ext uri="{FF2B5EF4-FFF2-40B4-BE49-F238E27FC236}">
                <a16:creationId xmlns:a16="http://schemas.microsoft.com/office/drawing/2014/main" id="{C9236D68-E4E6-D775-F6FA-3A54BED56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r="12485" b="8507"/>
          <a:stretch/>
        </p:blipFill>
        <p:spPr bwMode="auto">
          <a:xfrm>
            <a:off x="6769772" y="2135009"/>
            <a:ext cx="1214547" cy="148104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54F0D-1D39-DE0F-E660-DB880A984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759" y="404089"/>
            <a:ext cx="1220673" cy="983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1B8D1-B86E-5C34-4A82-58088C3BF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5453" y="412539"/>
            <a:ext cx="1130377" cy="989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3D1584-027E-CE21-A42F-6CF15D0B3F62}"/>
              </a:ext>
            </a:extLst>
          </p:cNvPr>
          <p:cNvSpPr txBox="1"/>
          <p:nvPr/>
        </p:nvSpPr>
        <p:spPr>
          <a:xfrm>
            <a:off x="8915247" y="177247"/>
            <a:ext cx="6046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</a:t>
            </a:r>
            <a:r>
              <a:rPr lang="en-JP" dirty="0"/>
              <a:t>=1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4132F-D1B1-3CE6-1411-DE9A9F949F1A}"/>
              </a:ext>
            </a:extLst>
          </p:cNvPr>
          <p:cNvSpPr txBox="1"/>
          <p:nvPr/>
        </p:nvSpPr>
        <p:spPr>
          <a:xfrm>
            <a:off x="10803015" y="164185"/>
            <a:ext cx="4542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</a:t>
            </a:r>
            <a:r>
              <a:rPr lang="en-JP" dirty="0"/>
              <a:t>=3</a:t>
            </a:r>
          </a:p>
        </p:txBody>
      </p:sp>
    </p:spTree>
    <p:extLst>
      <p:ext uri="{BB962C8B-B14F-4D97-AF65-F5344CB8AC3E}">
        <p14:creationId xmlns:p14="http://schemas.microsoft.com/office/powerpoint/2010/main" val="92029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8206-D3C6-2107-2429-959C9373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感想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74D6-6A4C-D28A-582E-6237F71EE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JP"/>
              <a:t>一人で研究するのは、不可能ではないが大変</a:t>
            </a:r>
          </a:p>
          <a:p>
            <a:pPr>
              <a:lnSpc>
                <a:spcPct val="150000"/>
              </a:lnSpc>
            </a:pPr>
            <a:endParaRPr lang="en-JP"/>
          </a:p>
          <a:p>
            <a:pPr>
              <a:lnSpc>
                <a:spcPct val="150000"/>
              </a:lnSpc>
            </a:pPr>
            <a:r>
              <a:rPr lang="en-JP"/>
              <a:t>新しい研究テーマを見つけるのは、本当にいつも大変</a:t>
            </a:r>
          </a:p>
          <a:p>
            <a:pPr>
              <a:lnSpc>
                <a:spcPct val="150000"/>
              </a:lnSpc>
            </a:pPr>
            <a:endParaRPr lang="en-JP"/>
          </a:p>
          <a:p>
            <a:pPr>
              <a:lnSpc>
                <a:spcPct val="150000"/>
              </a:lnSpc>
            </a:pPr>
            <a:r>
              <a:rPr lang="en-JP"/>
              <a:t>自分的に面白いと思えるアイディアなら、既存法を性能面で凌駕できていなくても、研究として認められる</a:t>
            </a:r>
            <a:r>
              <a:rPr lang="ja-JP" altLang="en-US"/>
              <a:t>こともある </a:t>
            </a:r>
            <a:r>
              <a:rPr lang="en-US" altLang="ja-JP"/>
              <a:t>(</a:t>
            </a:r>
            <a:r>
              <a:rPr lang="ja-JP" altLang="en-US"/>
              <a:t>運が良かった</a:t>
            </a:r>
            <a:r>
              <a:rPr lang="en-US" altLang="ja-JP"/>
              <a:t>?)</a:t>
            </a:r>
          </a:p>
          <a:p>
            <a:pPr lvl="1">
              <a:lnSpc>
                <a:spcPct val="150000"/>
              </a:lnSpc>
            </a:pPr>
            <a:r>
              <a:rPr lang="en-JP"/>
              <a:t>純粋な思いつきで始まった：Intrinsic Triangulation</a:t>
            </a:r>
            <a:r>
              <a:rPr lang="ja-JP" altLang="en-US"/>
              <a:t> </a:t>
            </a:r>
            <a:r>
              <a:rPr lang="en-US" altLang="ja-JP"/>
              <a:t>×</a:t>
            </a:r>
            <a:r>
              <a:rPr lang="ja-JP" altLang="en-US"/>
              <a:t> </a:t>
            </a:r>
            <a:r>
              <a:rPr lang="en-US" altLang="ja-JP"/>
              <a:t>Inter-Surface Mapping</a:t>
            </a:r>
          </a:p>
          <a:p>
            <a:pPr lvl="1">
              <a:lnSpc>
                <a:spcPct val="150000"/>
              </a:lnSpc>
            </a:pPr>
            <a:r>
              <a:rPr lang="en-JP"/>
              <a:t>その結果どんな優位性が出るかは未知だった</a:t>
            </a:r>
          </a:p>
        </p:txBody>
      </p:sp>
    </p:spTree>
    <p:extLst>
      <p:ext uri="{BB962C8B-B14F-4D97-AF65-F5344CB8AC3E}">
        <p14:creationId xmlns:p14="http://schemas.microsoft.com/office/powerpoint/2010/main" val="292725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AE4E12-6C68-FC6B-6016-2E45C270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399442"/>
            <a:ext cx="11567160" cy="1325563"/>
          </a:xfrm>
        </p:spPr>
        <p:txBody>
          <a:bodyPr>
            <a:normAutofit/>
          </a:bodyPr>
          <a:lstStyle/>
          <a:p>
            <a:r>
              <a:rPr lang="en-JP" sz="6000" b="1"/>
              <a:t>Thank you!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6377D7E3-3E09-FA1D-DE94-44EDB1DE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346" y="2018299"/>
            <a:ext cx="3199309" cy="319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E71C2-6CFE-D447-D79F-9A1839528174}"/>
              </a:ext>
            </a:extLst>
          </p:cNvPr>
          <p:cNvSpPr txBox="1"/>
          <p:nvPr/>
        </p:nvSpPr>
        <p:spPr>
          <a:xfrm>
            <a:off x="1620545" y="5665260"/>
            <a:ext cx="8950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https://github.com/kenshi84/compatible-intrinsic-triangulations</a:t>
            </a:r>
            <a:r>
              <a:rPr lang="en-US" sz="2400" dirty="0"/>
              <a:t> </a:t>
            </a:r>
            <a:endParaRPr lang="en-JP" sz="2400"/>
          </a:p>
        </p:txBody>
      </p:sp>
      <p:pic>
        <p:nvPicPr>
          <p:cNvPr id="7" name="Picture 6" descr="A picture containing colorful&#10;&#10;Description automatically generated">
            <a:extLst>
              <a:ext uri="{FF2B5EF4-FFF2-40B4-BE49-F238E27FC236}">
                <a16:creationId xmlns:a16="http://schemas.microsoft.com/office/drawing/2014/main" id="{8A3B9BAD-BD1E-2C1D-9E09-252B73A897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t="9211" r="50520"/>
          <a:stretch/>
        </p:blipFill>
        <p:spPr>
          <a:xfrm>
            <a:off x="1021034" y="1723866"/>
            <a:ext cx="2872164" cy="3514558"/>
          </a:xfrm>
          <a:prstGeom prst="rect">
            <a:avLst/>
          </a:prstGeom>
        </p:spPr>
      </p:pic>
      <p:pic>
        <p:nvPicPr>
          <p:cNvPr id="8" name="Picture 7" descr="A picture containing colorful&#10;&#10;Description automatically generated">
            <a:extLst>
              <a:ext uri="{FF2B5EF4-FFF2-40B4-BE49-F238E27FC236}">
                <a16:creationId xmlns:a16="http://schemas.microsoft.com/office/drawing/2014/main" id="{BA8723BD-657D-1D59-1AE2-D8DFCF3357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473" t="9211" r="46"/>
          <a:stretch/>
        </p:blipFill>
        <p:spPr>
          <a:xfrm>
            <a:off x="8171182" y="1723866"/>
            <a:ext cx="2872164" cy="35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0"/>
    </mc:Choice>
    <mc:Fallback xmlns="">
      <p:transition spd="slow" advTm="86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4BA4-B95D-B007-C737-69BC39250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本研究の位置づけ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FBA-5D77-D40F-C517-D2C04BD41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先行研究 [Schmidt 2020]</a:t>
            </a:r>
            <a:r>
              <a:rPr lang="ja-JP" altLang="en-US"/>
              <a:t> よりも単純で直感的な方法</a:t>
            </a:r>
            <a:endParaRPr lang="en-JP"/>
          </a:p>
          <a:p>
            <a:pPr lvl="1"/>
            <a:r>
              <a:rPr lang="en-JP" b="1"/>
              <a:t>中間ドメインを経由しない</a:t>
            </a:r>
          </a:p>
          <a:p>
            <a:endParaRPr lang="en-JP"/>
          </a:p>
          <a:p>
            <a:r>
              <a:rPr lang="en-JP"/>
              <a:t>カギ</a:t>
            </a:r>
            <a:r>
              <a:rPr lang="en-US" altLang="ja-JP"/>
              <a:t>: </a:t>
            </a:r>
            <a:r>
              <a:rPr lang="en-JP" b="1"/>
              <a:t>intrinsic triangulations</a:t>
            </a:r>
          </a:p>
          <a:p>
            <a:pPr lvl="1"/>
            <a:r>
              <a:rPr lang="en-JP"/>
              <a:t>元々の用途:</a:t>
            </a:r>
            <a:br>
              <a:rPr lang="en-JP"/>
            </a:br>
            <a:r>
              <a:rPr lang="en-JP"/>
              <a:t>サーフェス上でPDEをロバストに解く</a:t>
            </a:r>
          </a:p>
          <a:p>
            <a:endParaRPr lang="en-JP"/>
          </a:p>
          <a:p>
            <a:r>
              <a:rPr lang="en-JP">
                <a:solidFill>
                  <a:srgbClr val="FF0000"/>
                </a:solidFill>
              </a:rPr>
              <a:t>DISCLAIMER</a:t>
            </a:r>
            <a:r>
              <a:rPr lang="en-US" altLang="ja-JP">
                <a:solidFill>
                  <a:srgbClr val="FF0000"/>
                </a:solidFill>
              </a:rPr>
              <a:t>:</a:t>
            </a:r>
            <a:endParaRPr lang="en-JP">
              <a:solidFill>
                <a:srgbClr val="FF0000"/>
              </a:solidFill>
            </a:endParaRPr>
          </a:p>
          <a:p>
            <a:pPr lvl="1"/>
            <a:r>
              <a:rPr lang="en-JP" b="1"/>
              <a:t>実用上の優位性は無い (!)</a:t>
            </a:r>
            <a:endParaRPr lang="en-JP"/>
          </a:p>
          <a:p>
            <a:pPr lvl="2"/>
            <a:r>
              <a:rPr lang="en-JP"/>
              <a:t>経験則に基づく方法、ロバスト性で劣る</a:t>
            </a:r>
          </a:p>
          <a:p>
            <a:pPr lvl="2"/>
            <a:endParaRPr lang="en-JP"/>
          </a:p>
          <a:p>
            <a:pPr lvl="1"/>
            <a:r>
              <a:rPr lang="en-JP"/>
              <a:t>後続研究を促す</a:t>
            </a:r>
            <a:r>
              <a:rPr lang="ja-JP" altLang="en-US"/>
              <a:t> </a:t>
            </a:r>
            <a:r>
              <a:rPr lang="en-JP"/>
              <a:t>(という期待)</a:t>
            </a:r>
          </a:p>
          <a:p>
            <a:pPr lvl="2"/>
            <a:r>
              <a:rPr lang="en-JP"/>
              <a:t>難しい問題に対する新しい視点</a:t>
            </a:r>
          </a:p>
          <a:p>
            <a:pPr lvl="2"/>
            <a:r>
              <a:rPr lang="en-JP" b="1"/>
              <a:t>ソースコードの公開</a:t>
            </a:r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11A4005E-259F-306A-BD16-D39F3C271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09" y="5242572"/>
            <a:ext cx="1492501" cy="1492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36357C-5755-C0C1-2DEF-C91CA9E491D0}"/>
              </a:ext>
            </a:extLst>
          </p:cNvPr>
          <p:cNvSpPr txBox="1"/>
          <p:nvPr/>
        </p:nvSpPr>
        <p:spPr>
          <a:xfrm>
            <a:off x="7391110" y="6441003"/>
            <a:ext cx="4549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https://github.com/kenshi84/compatible-intrinsic-triangulations</a:t>
            </a:r>
            <a:r>
              <a:rPr lang="en-US" sz="1200" dirty="0"/>
              <a:t> </a:t>
            </a:r>
            <a:endParaRPr lang="en-JP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4DDDC-BBC9-3476-122E-59EDCA0DDB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0400" y="1531077"/>
            <a:ext cx="2286071" cy="24606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F35418-0675-223F-E4D6-FEFFB3FFB9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0531" y="1531077"/>
            <a:ext cx="2336711" cy="2482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6BE49C-6043-F56E-963B-C70568F7956A}"/>
              </a:ext>
            </a:extLst>
          </p:cNvPr>
          <p:cNvSpPr txBox="1"/>
          <p:nvPr/>
        </p:nvSpPr>
        <p:spPr>
          <a:xfrm>
            <a:off x="8657175" y="3877119"/>
            <a:ext cx="1374466" cy="344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/>
              <a:t>[Sharp 2019]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22218D-461C-24D6-A139-AECD53E56038}"/>
              </a:ext>
            </a:extLst>
          </p:cNvPr>
          <p:cNvCxnSpPr/>
          <p:nvPr/>
        </p:nvCxnSpPr>
        <p:spPr>
          <a:xfrm>
            <a:off x="9240809" y="2748643"/>
            <a:ext cx="364140" cy="0"/>
          </a:xfrm>
          <a:prstGeom prst="straightConnector1">
            <a:avLst/>
          </a:prstGeom>
          <a:ln w="76200" cap="sq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4070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03"/>
    </mc:Choice>
    <mc:Fallback xmlns="">
      <p:transition spd="slow" advTm="52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5B75-E5C3-EEBD-53B6-0C3AE8B9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背景: intrinsic triangulations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D277-224A-E51F-59FE-00EFD495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普通の</a:t>
            </a:r>
            <a:r>
              <a:rPr lang="ja-JP" altLang="en-US"/>
              <a:t> </a:t>
            </a:r>
            <a:r>
              <a:rPr lang="en-JP"/>
              <a:t>extrinsic triangulation</a:t>
            </a:r>
            <a:r>
              <a:rPr lang="ja-JP" altLang="en-US"/>
              <a:t> から出発</a:t>
            </a:r>
            <a:endParaRPr lang="en-JP"/>
          </a:p>
          <a:p>
            <a:endParaRPr lang="en-JP"/>
          </a:p>
          <a:p>
            <a:r>
              <a:rPr lang="en-JP"/>
              <a:t>局所的な操作を適用:</a:t>
            </a:r>
          </a:p>
          <a:p>
            <a:pPr lvl="2"/>
            <a:endParaRPr lang="en-JP"/>
          </a:p>
          <a:p>
            <a:pPr lvl="1"/>
            <a:r>
              <a:rPr lang="en-JP" b="1">
                <a:solidFill>
                  <a:schemeClr val="accent1"/>
                </a:solidFill>
              </a:rPr>
              <a:t>Intrinsic edge flip</a:t>
            </a:r>
          </a:p>
          <a:p>
            <a:pPr lvl="2"/>
            <a:endParaRPr lang="en-JP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EB1F189-176E-4662-DAED-DEBA9131794F}"/>
              </a:ext>
            </a:extLst>
          </p:cNvPr>
          <p:cNvGrpSpPr>
            <a:grpSpLocks noChangeAspect="1"/>
          </p:cNvGrpSpPr>
          <p:nvPr/>
        </p:nvGrpSpPr>
        <p:grpSpPr>
          <a:xfrm>
            <a:off x="6712288" y="560967"/>
            <a:ext cx="720001" cy="1440000"/>
            <a:chOff x="3922147" y="4234600"/>
            <a:chExt cx="720001" cy="1440000"/>
          </a:xfrm>
        </p:grpSpPr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F61D812-6659-142C-81A8-91B7F5BAEC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22147" y="4234600"/>
              <a:ext cx="720000" cy="720000"/>
            </a:xfrm>
            <a:prstGeom prst="triangle">
              <a:avLst>
                <a:gd name="adj" fmla="val 100000"/>
              </a:avLst>
            </a:prstGeom>
            <a:solidFill>
              <a:srgbClr val="0432FF">
                <a:alpha val="4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9A2C22D6-ED25-3EBC-7049-6D6ABA80CEC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922148" y="4954599"/>
              <a:ext cx="720000" cy="720000"/>
            </a:xfrm>
            <a:prstGeom prst="triangle">
              <a:avLst>
                <a:gd name="adj" fmla="val 100000"/>
              </a:avLst>
            </a:prstGeom>
            <a:solidFill>
              <a:srgbClr val="FF40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22D8F42C-EC35-7426-472A-695F9081B2B5}"/>
                </a:ext>
              </a:extLst>
            </p:cNvPr>
            <p:cNvSpPr/>
            <p:nvPr/>
          </p:nvSpPr>
          <p:spPr>
            <a:xfrm rot="5400000" flipV="1">
              <a:off x="3562147" y="4594600"/>
              <a:ext cx="1440000" cy="720000"/>
            </a:xfrm>
            <a:prstGeom prst="parallelogram">
              <a:avLst>
                <a:gd name="adj" fmla="val 100276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33DB9E-3D8A-445B-038B-99EA88E075DF}"/>
                </a:ext>
              </a:extLst>
            </p:cNvPr>
            <p:cNvCxnSpPr>
              <a:cxnSpLocks/>
              <a:stCxn id="21" idx="0"/>
              <a:endCxn id="21" idx="4"/>
            </p:cNvCxnSpPr>
            <p:nvPr/>
          </p:nvCxnSpPr>
          <p:spPr>
            <a:xfrm>
              <a:off x="3924129" y="4954600"/>
              <a:ext cx="71603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AB3E93-03F0-584D-37C2-58CE50FF3EBE}"/>
              </a:ext>
            </a:extLst>
          </p:cNvPr>
          <p:cNvGrpSpPr>
            <a:grpSpLocks noChangeAspect="1"/>
          </p:cNvGrpSpPr>
          <p:nvPr/>
        </p:nvGrpSpPr>
        <p:grpSpPr>
          <a:xfrm>
            <a:off x="8460087" y="577549"/>
            <a:ext cx="721217" cy="1440000"/>
            <a:chOff x="5021961" y="4234600"/>
            <a:chExt cx="721217" cy="1440000"/>
          </a:xfrm>
        </p:grpSpPr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532A12E6-F989-78C1-6D9B-4AE655B60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1961" y="4234600"/>
              <a:ext cx="720000" cy="1419752"/>
            </a:xfrm>
            <a:custGeom>
              <a:avLst/>
              <a:gdLst>
                <a:gd name="connsiteX0" fmla="*/ 0 w 720000"/>
                <a:gd name="connsiteY0" fmla="*/ 720000 h 720000"/>
                <a:gd name="connsiteX1" fmla="*/ 720000 w 720000"/>
                <a:gd name="connsiteY1" fmla="*/ 0 h 720000"/>
                <a:gd name="connsiteX2" fmla="*/ 720000 w 720000"/>
                <a:gd name="connsiteY2" fmla="*/ 720000 h 720000"/>
                <a:gd name="connsiteX3" fmla="*/ 0 w 720000"/>
                <a:gd name="connsiteY3" fmla="*/ 720000 h 720000"/>
                <a:gd name="connsiteX0" fmla="*/ 0 w 720000"/>
                <a:gd name="connsiteY0" fmla="*/ 720000 h 1419752"/>
                <a:gd name="connsiteX1" fmla="*/ 720000 w 720000"/>
                <a:gd name="connsiteY1" fmla="*/ 0 h 1419752"/>
                <a:gd name="connsiteX2" fmla="*/ 3076 w 720000"/>
                <a:gd name="connsiteY2" fmla="*/ 1419752 h 1419752"/>
                <a:gd name="connsiteX3" fmla="*/ 0 w 720000"/>
                <a:gd name="connsiteY3" fmla="*/ 720000 h 141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1419752">
                  <a:moveTo>
                    <a:pt x="0" y="720000"/>
                  </a:moveTo>
                  <a:lnTo>
                    <a:pt x="720000" y="0"/>
                  </a:lnTo>
                  <a:lnTo>
                    <a:pt x="3076" y="1419752"/>
                  </a:lnTo>
                  <a:cubicBezTo>
                    <a:pt x="2051" y="1186501"/>
                    <a:pt x="1025" y="953251"/>
                    <a:pt x="0" y="720000"/>
                  </a:cubicBezTo>
                  <a:close/>
                </a:path>
              </a:pathLst>
            </a:custGeom>
            <a:solidFill>
              <a:srgbClr val="0432FF">
                <a:alpha val="4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9EC80671-724C-7378-7B34-0C88D6C28F1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21962" y="4246261"/>
              <a:ext cx="721216" cy="1428338"/>
            </a:xfrm>
            <a:custGeom>
              <a:avLst/>
              <a:gdLst>
                <a:gd name="connsiteX0" fmla="*/ 0 w 720000"/>
                <a:gd name="connsiteY0" fmla="*/ 720000 h 720000"/>
                <a:gd name="connsiteX1" fmla="*/ 720000 w 720000"/>
                <a:gd name="connsiteY1" fmla="*/ 0 h 720000"/>
                <a:gd name="connsiteX2" fmla="*/ 720000 w 720000"/>
                <a:gd name="connsiteY2" fmla="*/ 720000 h 720000"/>
                <a:gd name="connsiteX3" fmla="*/ 0 w 720000"/>
                <a:gd name="connsiteY3" fmla="*/ 720000 h 720000"/>
                <a:gd name="connsiteX0" fmla="*/ 1216 w 721216"/>
                <a:gd name="connsiteY0" fmla="*/ 720000 h 1428338"/>
                <a:gd name="connsiteX1" fmla="*/ 721216 w 721216"/>
                <a:gd name="connsiteY1" fmla="*/ 0 h 1428338"/>
                <a:gd name="connsiteX2" fmla="*/ 0 w 721216"/>
                <a:gd name="connsiteY2" fmla="*/ 1428338 h 1428338"/>
                <a:gd name="connsiteX3" fmla="*/ 1216 w 721216"/>
                <a:gd name="connsiteY3" fmla="*/ 720000 h 142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216" h="1428338">
                  <a:moveTo>
                    <a:pt x="1216" y="720000"/>
                  </a:moveTo>
                  <a:lnTo>
                    <a:pt x="721216" y="0"/>
                  </a:lnTo>
                  <a:lnTo>
                    <a:pt x="0" y="1428338"/>
                  </a:lnTo>
                  <a:cubicBezTo>
                    <a:pt x="405" y="1192225"/>
                    <a:pt x="811" y="956113"/>
                    <a:pt x="1216" y="720000"/>
                  </a:cubicBezTo>
                  <a:close/>
                </a:path>
              </a:pathLst>
            </a:custGeom>
            <a:solidFill>
              <a:srgbClr val="FF40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F8E8A49A-2768-0516-A10F-0E02066AC5EA}"/>
                </a:ext>
              </a:extLst>
            </p:cNvPr>
            <p:cNvSpPr/>
            <p:nvPr/>
          </p:nvSpPr>
          <p:spPr>
            <a:xfrm rot="5400000" flipV="1">
              <a:off x="4661961" y="4594600"/>
              <a:ext cx="1440000" cy="720000"/>
            </a:xfrm>
            <a:prstGeom prst="parallelogram">
              <a:avLst>
                <a:gd name="adj" fmla="val 100276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35CC2C-57E4-BB41-FC70-8B48E10A6B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961" y="4234600"/>
              <a:ext cx="719999" cy="144000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13B3A93-8754-8A85-6BA8-801A361D22FF}"/>
                </a:ext>
              </a:extLst>
            </p:cNvPr>
            <p:cNvCxnSpPr>
              <a:cxnSpLocks/>
            </p:cNvCxnSpPr>
            <p:nvPr/>
          </p:nvCxnSpPr>
          <p:spPr>
            <a:xfrm>
              <a:off x="5025924" y="4954599"/>
              <a:ext cx="716036" cy="0"/>
            </a:xfrm>
            <a:prstGeom prst="line">
              <a:avLst/>
            </a:prstGeom>
            <a:ln w="6350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 descr="A picture containing icon&#10;&#10;Description automatically generated">
            <a:extLst>
              <a:ext uri="{FF2B5EF4-FFF2-40B4-BE49-F238E27FC236}">
                <a16:creationId xmlns:a16="http://schemas.microsoft.com/office/drawing/2014/main" id="{35226A6B-05B0-8BED-8216-16721AD4A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9637" y="2351363"/>
            <a:ext cx="3265071" cy="328462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3006FF5-BE44-6951-00CA-89732F2EEC6C}"/>
              </a:ext>
            </a:extLst>
          </p:cNvPr>
          <p:cNvGrpSpPr>
            <a:grpSpLocks noChangeAspect="1"/>
          </p:cNvGrpSpPr>
          <p:nvPr/>
        </p:nvGrpSpPr>
        <p:grpSpPr>
          <a:xfrm>
            <a:off x="3881579" y="2400646"/>
            <a:ext cx="3123465" cy="3181987"/>
            <a:chOff x="4008474" y="1878496"/>
            <a:chExt cx="4157331" cy="4235225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567B08EA-5AFD-6FF0-3CDB-A1E06E757EA0}"/>
                </a:ext>
              </a:extLst>
            </p:cNvPr>
            <p:cNvSpPr/>
            <p:nvPr/>
          </p:nvSpPr>
          <p:spPr>
            <a:xfrm>
              <a:off x="5367130" y="1878496"/>
              <a:ext cx="2792896" cy="1033669"/>
            </a:xfrm>
            <a:custGeom>
              <a:avLst/>
              <a:gdLst>
                <a:gd name="connsiteX0" fmla="*/ 944218 w 2792896"/>
                <a:gd name="connsiteY0" fmla="*/ 0 h 1033669"/>
                <a:gd name="connsiteX1" fmla="*/ 0 w 2792896"/>
                <a:gd name="connsiteY1" fmla="*/ 1033669 h 1033669"/>
                <a:gd name="connsiteX2" fmla="*/ 2792896 w 2792896"/>
                <a:gd name="connsiteY2" fmla="*/ 417443 h 1033669"/>
                <a:gd name="connsiteX3" fmla="*/ 944218 w 2792896"/>
                <a:gd name="connsiteY3" fmla="*/ 0 h 103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2896" h="1033669">
                  <a:moveTo>
                    <a:pt x="944218" y="0"/>
                  </a:moveTo>
                  <a:lnTo>
                    <a:pt x="0" y="1033669"/>
                  </a:lnTo>
                  <a:lnTo>
                    <a:pt x="2792896" y="417443"/>
                  </a:lnTo>
                  <a:lnTo>
                    <a:pt x="944218" y="0"/>
                  </a:lnTo>
                  <a:close/>
                </a:path>
              </a:pathLst>
            </a:custGeom>
            <a:solidFill>
              <a:srgbClr val="0432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71D5D61-24AB-15E6-52B7-CC56F0CA461B}"/>
                </a:ext>
              </a:extLst>
            </p:cNvPr>
            <p:cNvSpPr/>
            <p:nvPr/>
          </p:nvSpPr>
          <p:spPr>
            <a:xfrm>
              <a:off x="4024875" y="1893047"/>
              <a:ext cx="2280683" cy="1010093"/>
            </a:xfrm>
            <a:custGeom>
              <a:avLst/>
              <a:gdLst>
                <a:gd name="connsiteX0" fmla="*/ 2280683 w 2280683"/>
                <a:gd name="connsiteY0" fmla="*/ 0 h 1010093"/>
                <a:gd name="connsiteX1" fmla="*/ 0 w 2280683"/>
                <a:gd name="connsiteY1" fmla="*/ 366823 h 1010093"/>
                <a:gd name="connsiteX2" fmla="*/ 1334386 w 2280683"/>
                <a:gd name="connsiteY2" fmla="*/ 1010093 h 1010093"/>
                <a:gd name="connsiteX3" fmla="*/ 2280683 w 2280683"/>
                <a:gd name="connsiteY3" fmla="*/ 0 h 101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0683" h="1010093">
                  <a:moveTo>
                    <a:pt x="2280683" y="0"/>
                  </a:moveTo>
                  <a:lnTo>
                    <a:pt x="0" y="366823"/>
                  </a:lnTo>
                  <a:lnTo>
                    <a:pt x="1334386" y="1010093"/>
                  </a:lnTo>
                  <a:lnTo>
                    <a:pt x="2280683" y="0"/>
                  </a:lnTo>
                  <a:close/>
                </a:path>
              </a:pathLst>
            </a:custGeom>
            <a:solidFill>
              <a:srgbClr val="FF26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3DBCF952-AC2E-33D6-BE8E-2361560CBA09}"/>
                </a:ext>
              </a:extLst>
            </p:cNvPr>
            <p:cNvSpPr/>
            <p:nvPr/>
          </p:nvSpPr>
          <p:spPr>
            <a:xfrm>
              <a:off x="5364126" y="2301949"/>
              <a:ext cx="2796362" cy="3811772"/>
            </a:xfrm>
            <a:custGeom>
              <a:avLst/>
              <a:gdLst>
                <a:gd name="connsiteX0" fmla="*/ 2796362 w 2796362"/>
                <a:gd name="connsiteY0" fmla="*/ 0 h 3811772"/>
                <a:gd name="connsiteX1" fmla="*/ 0 w 2796362"/>
                <a:gd name="connsiteY1" fmla="*/ 616688 h 3811772"/>
                <a:gd name="connsiteX2" fmla="*/ 217967 w 2796362"/>
                <a:gd name="connsiteY2" fmla="*/ 3811772 h 3811772"/>
                <a:gd name="connsiteX3" fmla="*/ 2796362 w 2796362"/>
                <a:gd name="connsiteY3" fmla="*/ 0 h 38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6362" h="3811772">
                  <a:moveTo>
                    <a:pt x="2796362" y="0"/>
                  </a:moveTo>
                  <a:lnTo>
                    <a:pt x="0" y="616688"/>
                  </a:lnTo>
                  <a:lnTo>
                    <a:pt x="217967" y="3811772"/>
                  </a:lnTo>
                  <a:lnTo>
                    <a:pt x="2796362" y="0"/>
                  </a:lnTo>
                  <a:close/>
                </a:path>
              </a:pathLst>
            </a:custGeom>
            <a:solidFill>
              <a:srgbClr val="FF40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DCCF9DD-84E7-F76A-03F6-50EC7B5F7B06}"/>
                </a:ext>
              </a:extLst>
            </p:cNvPr>
            <p:cNvSpPr/>
            <p:nvPr/>
          </p:nvSpPr>
          <p:spPr>
            <a:xfrm>
              <a:off x="5598042" y="2296633"/>
              <a:ext cx="2567763" cy="3811772"/>
            </a:xfrm>
            <a:custGeom>
              <a:avLst/>
              <a:gdLst>
                <a:gd name="connsiteX0" fmla="*/ 2567763 w 2567763"/>
                <a:gd name="connsiteY0" fmla="*/ 0 h 3811772"/>
                <a:gd name="connsiteX1" fmla="*/ 0 w 2567763"/>
                <a:gd name="connsiteY1" fmla="*/ 3811772 h 3811772"/>
                <a:gd name="connsiteX2" fmla="*/ 2355111 w 2567763"/>
                <a:gd name="connsiteY2" fmla="*/ 2674088 h 3811772"/>
                <a:gd name="connsiteX3" fmla="*/ 2567763 w 2567763"/>
                <a:gd name="connsiteY3" fmla="*/ 0 h 38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763" h="3811772">
                  <a:moveTo>
                    <a:pt x="2567763" y="0"/>
                  </a:moveTo>
                  <a:lnTo>
                    <a:pt x="0" y="3811772"/>
                  </a:lnTo>
                  <a:lnTo>
                    <a:pt x="2355111" y="2674088"/>
                  </a:lnTo>
                  <a:lnTo>
                    <a:pt x="2567763" y="0"/>
                  </a:lnTo>
                  <a:close/>
                </a:path>
              </a:pathLst>
            </a:custGeom>
            <a:solidFill>
              <a:srgbClr val="FFFC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09E14F6-C110-2829-16C7-2A17E0AC2196}"/>
                </a:ext>
              </a:extLst>
            </p:cNvPr>
            <p:cNvSpPr/>
            <p:nvPr/>
          </p:nvSpPr>
          <p:spPr>
            <a:xfrm>
              <a:off x="4008474" y="2248786"/>
              <a:ext cx="1355652" cy="2424223"/>
            </a:xfrm>
            <a:custGeom>
              <a:avLst/>
              <a:gdLst>
                <a:gd name="connsiteX0" fmla="*/ 0 w 1355652"/>
                <a:gd name="connsiteY0" fmla="*/ 0 h 2424223"/>
                <a:gd name="connsiteX1" fmla="*/ 340242 w 1355652"/>
                <a:gd name="connsiteY1" fmla="*/ 2424223 h 2424223"/>
                <a:gd name="connsiteX2" fmla="*/ 1355652 w 1355652"/>
                <a:gd name="connsiteY2" fmla="*/ 664535 h 2424223"/>
                <a:gd name="connsiteX3" fmla="*/ 0 w 1355652"/>
                <a:gd name="connsiteY3" fmla="*/ 0 h 242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5652" h="2424223">
                  <a:moveTo>
                    <a:pt x="0" y="0"/>
                  </a:moveTo>
                  <a:lnTo>
                    <a:pt x="340242" y="2424223"/>
                  </a:lnTo>
                  <a:lnTo>
                    <a:pt x="1355652" y="664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3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8DD9540-25C7-2DA4-FB8A-A120B5084975}"/>
                </a:ext>
              </a:extLst>
            </p:cNvPr>
            <p:cNvSpPr/>
            <p:nvPr/>
          </p:nvSpPr>
          <p:spPr>
            <a:xfrm>
              <a:off x="4354033" y="2908005"/>
              <a:ext cx="1217427" cy="3173818"/>
            </a:xfrm>
            <a:custGeom>
              <a:avLst/>
              <a:gdLst>
                <a:gd name="connsiteX0" fmla="*/ 1010093 w 1217427"/>
                <a:gd name="connsiteY0" fmla="*/ 0 h 3173818"/>
                <a:gd name="connsiteX1" fmla="*/ 0 w 1217427"/>
                <a:gd name="connsiteY1" fmla="*/ 1770321 h 3173818"/>
                <a:gd name="connsiteX2" fmla="*/ 1217427 w 1217427"/>
                <a:gd name="connsiteY2" fmla="*/ 3173818 h 3173818"/>
                <a:gd name="connsiteX3" fmla="*/ 1010093 w 1217427"/>
                <a:gd name="connsiteY3" fmla="*/ 0 h 317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7427" h="3173818">
                  <a:moveTo>
                    <a:pt x="1010093" y="0"/>
                  </a:moveTo>
                  <a:lnTo>
                    <a:pt x="0" y="1770321"/>
                  </a:lnTo>
                  <a:lnTo>
                    <a:pt x="1217427" y="3173818"/>
                  </a:lnTo>
                  <a:lnTo>
                    <a:pt x="1010093" y="0"/>
                  </a:lnTo>
                  <a:close/>
                </a:path>
              </a:pathLst>
            </a:custGeom>
            <a:solidFill>
              <a:srgbClr val="00FD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321C72-3360-8D8A-9856-8E5725421D14}"/>
              </a:ext>
            </a:extLst>
          </p:cNvPr>
          <p:cNvGrpSpPr>
            <a:grpSpLocks noChangeAspect="1"/>
          </p:cNvGrpSpPr>
          <p:nvPr/>
        </p:nvGrpSpPr>
        <p:grpSpPr>
          <a:xfrm>
            <a:off x="3874512" y="2413272"/>
            <a:ext cx="3128943" cy="3173385"/>
            <a:chOff x="4000500" y="1892546"/>
            <a:chExt cx="4164623" cy="422377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DFEAB09-D50B-1939-EE12-2D808F0D86FC}"/>
                </a:ext>
              </a:extLst>
            </p:cNvPr>
            <p:cNvCxnSpPr/>
            <p:nvPr/>
          </p:nvCxnSpPr>
          <p:spPr>
            <a:xfrm flipH="1">
              <a:off x="5349420" y="1892546"/>
              <a:ext cx="965119" cy="103073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F9AF71C-1E41-F8DB-25D5-CC59AD26C8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9420" y="2923283"/>
              <a:ext cx="238580" cy="319303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F020E6-B269-88D6-4487-700F34D1D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6571" y="2296727"/>
              <a:ext cx="215283" cy="26834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A01319D-19BD-DF92-80FF-7EAAE74784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9680" y="1899920"/>
              <a:ext cx="1835443" cy="403665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6172C2-8B64-583E-CA36-C2E942EA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3431" y="1893277"/>
              <a:ext cx="2309446" cy="35169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2D684B3-57F6-4EBC-17AF-5FE653464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123" y="2924908"/>
              <a:ext cx="1014046" cy="175260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95BD4A9-41DC-7D95-9B9A-7E29272B9E8F}"/>
                </a:ext>
              </a:extLst>
            </p:cNvPr>
            <p:cNvCxnSpPr>
              <a:cxnSpLocks/>
            </p:cNvCxnSpPr>
            <p:nvPr/>
          </p:nvCxnSpPr>
          <p:spPr>
            <a:xfrm>
              <a:off x="4005943" y="2264229"/>
              <a:ext cx="353786" cy="2422071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3DCF7F2-2780-4EE3-54A9-F0004B8281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0500" y="2247900"/>
              <a:ext cx="1360714" cy="664029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1899AC9-3C7D-2D63-7AF9-E86E8BA3E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771" y="2302329"/>
              <a:ext cx="2808515" cy="6150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C041593-CC52-E04D-7602-6A58554F8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5257" y="4974771"/>
              <a:ext cx="2351314" cy="1137558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F3A095B-75BE-CC71-5D7D-5BBB23C69496}"/>
                </a:ext>
              </a:extLst>
            </p:cNvPr>
            <p:cNvCxnSpPr>
              <a:cxnSpLocks/>
            </p:cNvCxnSpPr>
            <p:nvPr/>
          </p:nvCxnSpPr>
          <p:spPr>
            <a:xfrm>
              <a:off x="4370614" y="4675414"/>
              <a:ext cx="1224643" cy="143147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A1E62C5-3ED4-B850-D616-3DA8F90B72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1865" y="2301313"/>
              <a:ext cx="2567733" cy="3805008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589D493-816F-C61B-79C3-2F07B3AC4986}"/>
              </a:ext>
            </a:extLst>
          </p:cNvPr>
          <p:cNvGrpSpPr>
            <a:grpSpLocks noChangeAspect="1"/>
          </p:cNvGrpSpPr>
          <p:nvPr/>
        </p:nvGrpSpPr>
        <p:grpSpPr>
          <a:xfrm>
            <a:off x="3822705" y="2350496"/>
            <a:ext cx="3241437" cy="3279377"/>
            <a:chOff x="3930075" y="1812227"/>
            <a:chExt cx="4314353" cy="4364852"/>
          </a:xfrm>
          <a:solidFill>
            <a:schemeClr val="tx1"/>
          </a:solidFill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D8F39C7-3A44-C3EE-3130-3836942AF1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4220" y="1812227"/>
              <a:ext cx="160638" cy="160638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574E248-21A8-B58E-344E-5E892E862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30075" y="2167052"/>
              <a:ext cx="160638" cy="160638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3AE6B5A-E00B-B371-9253-69206CA2C1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69101" y="2842964"/>
              <a:ext cx="160638" cy="160638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280E3C1-4AFA-C446-F177-66D78BEB6F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3790" y="2216408"/>
              <a:ext cx="160638" cy="160638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8ED1885-E5FC-0A50-89B6-B4475EF841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4735" y="4902603"/>
              <a:ext cx="160638" cy="160638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EB5B9F3-8707-EF7C-C16B-0D3E7CC785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870" y="6016441"/>
              <a:ext cx="160638" cy="160638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74E5E60-EECC-E782-9493-86A0A67ED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4180" y="4612267"/>
              <a:ext cx="160638" cy="160638"/>
            </a:xfrm>
            <a:prstGeom prst="ellipse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F0CCFB3-CF06-4896-E88A-921B7A2AC94B}"/>
              </a:ext>
            </a:extLst>
          </p:cNvPr>
          <p:cNvCxnSpPr>
            <a:cxnSpLocks/>
          </p:cNvCxnSpPr>
          <p:nvPr/>
        </p:nvCxnSpPr>
        <p:spPr>
          <a:xfrm rot="18900000">
            <a:off x="6044785" y="1968256"/>
            <a:ext cx="533137" cy="0"/>
          </a:xfrm>
          <a:prstGeom prst="straightConnector1">
            <a:avLst/>
          </a:prstGeom>
          <a:ln w="76200" cap="sq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06B9C04-C006-15E7-56E7-72D7FC4BE0B4}"/>
              </a:ext>
            </a:extLst>
          </p:cNvPr>
          <p:cNvCxnSpPr/>
          <p:nvPr/>
        </p:nvCxnSpPr>
        <p:spPr>
          <a:xfrm>
            <a:off x="7615965" y="1478643"/>
            <a:ext cx="533137" cy="0"/>
          </a:xfrm>
          <a:prstGeom prst="straightConnector1">
            <a:avLst/>
          </a:prstGeom>
          <a:ln w="76200" cap="sq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F3DC06-EAD0-29A4-2440-3D57CF12BA4D}"/>
              </a:ext>
            </a:extLst>
          </p:cNvPr>
          <p:cNvCxnSpPr>
            <a:cxnSpLocks/>
          </p:cNvCxnSpPr>
          <p:nvPr/>
        </p:nvCxnSpPr>
        <p:spPr>
          <a:xfrm rot="2700000">
            <a:off x="9315670" y="1909738"/>
            <a:ext cx="533137" cy="0"/>
          </a:xfrm>
          <a:prstGeom prst="straightConnector1">
            <a:avLst/>
          </a:prstGeom>
          <a:ln w="76200" cap="sq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 descr="A picture containing icon&#10;&#10;Description automatically generated">
            <a:extLst>
              <a:ext uri="{FF2B5EF4-FFF2-40B4-BE49-F238E27FC236}">
                <a16:creationId xmlns:a16="http://schemas.microsoft.com/office/drawing/2014/main" id="{8FDEDDAF-75AF-4D18-7D71-9A076E43FD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4308" y="2369729"/>
            <a:ext cx="3265071" cy="3284623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29169BD-D454-EA97-DED5-05E159F98704}"/>
              </a:ext>
            </a:extLst>
          </p:cNvPr>
          <p:cNvGrpSpPr>
            <a:grpSpLocks noChangeAspect="1"/>
          </p:cNvGrpSpPr>
          <p:nvPr/>
        </p:nvGrpSpPr>
        <p:grpSpPr>
          <a:xfrm>
            <a:off x="8506250" y="2419013"/>
            <a:ext cx="3123465" cy="3181986"/>
            <a:chOff x="7068545" y="1769856"/>
            <a:chExt cx="4157331" cy="4235224"/>
          </a:xfrm>
        </p:grpSpPr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347169A-B993-B272-4F2A-A72840F84425}"/>
                </a:ext>
              </a:extLst>
            </p:cNvPr>
            <p:cNvSpPr/>
            <p:nvPr/>
          </p:nvSpPr>
          <p:spPr>
            <a:xfrm>
              <a:off x="8427200" y="1769856"/>
              <a:ext cx="1388045" cy="4157120"/>
            </a:xfrm>
            <a:custGeom>
              <a:avLst/>
              <a:gdLst>
                <a:gd name="connsiteX0" fmla="*/ 944218 w 2792896"/>
                <a:gd name="connsiteY0" fmla="*/ 0 h 1033669"/>
                <a:gd name="connsiteX1" fmla="*/ 0 w 2792896"/>
                <a:gd name="connsiteY1" fmla="*/ 1033669 h 1033669"/>
                <a:gd name="connsiteX2" fmla="*/ 2792896 w 2792896"/>
                <a:gd name="connsiteY2" fmla="*/ 417443 h 1033669"/>
                <a:gd name="connsiteX3" fmla="*/ 944218 w 2792896"/>
                <a:gd name="connsiteY3" fmla="*/ 0 h 1033669"/>
                <a:gd name="connsiteX0" fmla="*/ 944218 w 1388045"/>
                <a:gd name="connsiteY0" fmla="*/ 0 h 1033669"/>
                <a:gd name="connsiteX1" fmla="*/ 0 w 1388045"/>
                <a:gd name="connsiteY1" fmla="*/ 1033669 h 1033669"/>
                <a:gd name="connsiteX2" fmla="*/ 1388045 w 1388045"/>
                <a:gd name="connsiteY2" fmla="*/ 741640 h 1033669"/>
                <a:gd name="connsiteX3" fmla="*/ 944218 w 1388045"/>
                <a:gd name="connsiteY3" fmla="*/ 0 h 1033669"/>
                <a:gd name="connsiteX0" fmla="*/ 944218 w 1388045"/>
                <a:gd name="connsiteY0" fmla="*/ 0 h 1033669"/>
                <a:gd name="connsiteX1" fmla="*/ 0 w 1388045"/>
                <a:gd name="connsiteY1" fmla="*/ 1033669 h 1033669"/>
                <a:gd name="connsiteX2" fmla="*/ 683549 w 1388045"/>
                <a:gd name="connsiteY2" fmla="*/ 890218 h 1033669"/>
                <a:gd name="connsiteX3" fmla="*/ 1388045 w 1388045"/>
                <a:gd name="connsiteY3" fmla="*/ 741640 h 1033669"/>
                <a:gd name="connsiteX4" fmla="*/ 944218 w 1388045"/>
                <a:gd name="connsiteY4" fmla="*/ 0 h 1033669"/>
                <a:gd name="connsiteX0" fmla="*/ 944218 w 1388045"/>
                <a:gd name="connsiteY0" fmla="*/ 0 h 4157120"/>
                <a:gd name="connsiteX1" fmla="*/ 0 w 1388045"/>
                <a:gd name="connsiteY1" fmla="*/ 1033669 h 4157120"/>
                <a:gd name="connsiteX2" fmla="*/ 218036 w 1388045"/>
                <a:gd name="connsiteY2" fmla="*/ 4157120 h 4157120"/>
                <a:gd name="connsiteX3" fmla="*/ 1388045 w 1388045"/>
                <a:gd name="connsiteY3" fmla="*/ 741640 h 4157120"/>
                <a:gd name="connsiteX4" fmla="*/ 944218 w 1388045"/>
                <a:gd name="connsiteY4" fmla="*/ 0 h 41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8045" h="4157120">
                  <a:moveTo>
                    <a:pt x="944218" y="0"/>
                  </a:moveTo>
                  <a:lnTo>
                    <a:pt x="0" y="1033669"/>
                  </a:lnTo>
                  <a:lnTo>
                    <a:pt x="218036" y="4157120"/>
                  </a:lnTo>
                  <a:lnTo>
                    <a:pt x="1388045" y="741640"/>
                  </a:lnTo>
                  <a:lnTo>
                    <a:pt x="944218" y="0"/>
                  </a:lnTo>
                  <a:close/>
                </a:path>
              </a:pathLst>
            </a:custGeom>
            <a:solidFill>
              <a:srgbClr val="0432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40DD9AE-C033-BB42-53DD-EF3E5130B52D}"/>
                </a:ext>
              </a:extLst>
            </p:cNvPr>
            <p:cNvSpPr/>
            <p:nvPr/>
          </p:nvSpPr>
          <p:spPr>
            <a:xfrm>
              <a:off x="7084946" y="1784406"/>
              <a:ext cx="2280683" cy="1010093"/>
            </a:xfrm>
            <a:custGeom>
              <a:avLst/>
              <a:gdLst>
                <a:gd name="connsiteX0" fmla="*/ 2280683 w 2280683"/>
                <a:gd name="connsiteY0" fmla="*/ 0 h 1010093"/>
                <a:gd name="connsiteX1" fmla="*/ 0 w 2280683"/>
                <a:gd name="connsiteY1" fmla="*/ 366823 h 1010093"/>
                <a:gd name="connsiteX2" fmla="*/ 1334386 w 2280683"/>
                <a:gd name="connsiteY2" fmla="*/ 1010093 h 1010093"/>
                <a:gd name="connsiteX3" fmla="*/ 2280683 w 2280683"/>
                <a:gd name="connsiteY3" fmla="*/ 0 h 101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0683" h="1010093">
                  <a:moveTo>
                    <a:pt x="2280683" y="0"/>
                  </a:moveTo>
                  <a:lnTo>
                    <a:pt x="0" y="366823"/>
                  </a:lnTo>
                  <a:lnTo>
                    <a:pt x="1334386" y="1010093"/>
                  </a:lnTo>
                  <a:lnTo>
                    <a:pt x="2280683" y="0"/>
                  </a:lnTo>
                  <a:close/>
                </a:path>
              </a:pathLst>
            </a:custGeom>
            <a:solidFill>
              <a:srgbClr val="FF26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E986802-694C-8A21-F8A6-476A50F1DF6C}"/>
                </a:ext>
              </a:extLst>
            </p:cNvPr>
            <p:cNvSpPr/>
            <p:nvPr/>
          </p:nvSpPr>
          <p:spPr>
            <a:xfrm>
              <a:off x="8642164" y="1803862"/>
              <a:ext cx="2578395" cy="4201218"/>
            </a:xfrm>
            <a:custGeom>
              <a:avLst/>
              <a:gdLst>
                <a:gd name="connsiteX0" fmla="*/ 2796362 w 2796362"/>
                <a:gd name="connsiteY0" fmla="*/ 0 h 3811772"/>
                <a:gd name="connsiteX1" fmla="*/ 0 w 2796362"/>
                <a:gd name="connsiteY1" fmla="*/ 616688 h 3811772"/>
                <a:gd name="connsiteX2" fmla="*/ 217967 w 2796362"/>
                <a:gd name="connsiteY2" fmla="*/ 3811772 h 3811772"/>
                <a:gd name="connsiteX3" fmla="*/ 2796362 w 2796362"/>
                <a:gd name="connsiteY3" fmla="*/ 0 h 3811772"/>
                <a:gd name="connsiteX0" fmla="*/ 2578395 w 2578395"/>
                <a:gd name="connsiteY0" fmla="*/ 0 h 3811772"/>
                <a:gd name="connsiteX1" fmla="*/ 1186884 w 2578395"/>
                <a:gd name="connsiteY1" fmla="*/ 317430 h 3811772"/>
                <a:gd name="connsiteX2" fmla="*/ 0 w 2578395"/>
                <a:gd name="connsiteY2" fmla="*/ 3811772 h 3811772"/>
                <a:gd name="connsiteX3" fmla="*/ 2578395 w 2578395"/>
                <a:gd name="connsiteY3" fmla="*/ 0 h 3811772"/>
                <a:gd name="connsiteX0" fmla="*/ 2578395 w 2578395"/>
                <a:gd name="connsiteY0" fmla="*/ 0 h 3811772"/>
                <a:gd name="connsiteX1" fmla="*/ 1865123 w 2578395"/>
                <a:gd name="connsiteY1" fmla="*/ 159194 h 3811772"/>
                <a:gd name="connsiteX2" fmla="*/ 1186884 w 2578395"/>
                <a:gd name="connsiteY2" fmla="*/ 317430 h 3811772"/>
                <a:gd name="connsiteX3" fmla="*/ 0 w 2578395"/>
                <a:gd name="connsiteY3" fmla="*/ 3811772 h 3811772"/>
                <a:gd name="connsiteX4" fmla="*/ 2578395 w 2578395"/>
                <a:gd name="connsiteY4" fmla="*/ 0 h 3811772"/>
                <a:gd name="connsiteX0" fmla="*/ 2578395 w 2578395"/>
                <a:gd name="connsiteY0" fmla="*/ 389446 h 4201218"/>
                <a:gd name="connsiteX1" fmla="*/ 759530 w 2578395"/>
                <a:gd name="connsiteY1" fmla="*/ 0 h 4201218"/>
                <a:gd name="connsiteX2" fmla="*/ 1186884 w 2578395"/>
                <a:gd name="connsiteY2" fmla="*/ 706876 h 4201218"/>
                <a:gd name="connsiteX3" fmla="*/ 0 w 2578395"/>
                <a:gd name="connsiteY3" fmla="*/ 4201218 h 4201218"/>
                <a:gd name="connsiteX4" fmla="*/ 2578395 w 2578395"/>
                <a:gd name="connsiteY4" fmla="*/ 389446 h 420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395" h="4201218">
                  <a:moveTo>
                    <a:pt x="2578395" y="389446"/>
                  </a:moveTo>
                  <a:lnTo>
                    <a:pt x="759530" y="0"/>
                  </a:lnTo>
                  <a:lnTo>
                    <a:pt x="1186884" y="706876"/>
                  </a:lnTo>
                  <a:lnTo>
                    <a:pt x="0" y="4201218"/>
                  </a:lnTo>
                  <a:lnTo>
                    <a:pt x="2578395" y="389446"/>
                  </a:lnTo>
                  <a:close/>
                </a:path>
              </a:pathLst>
            </a:custGeom>
            <a:solidFill>
              <a:srgbClr val="FF40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5B481D1-8905-DFBF-14D9-0DA62FD3C890}"/>
                </a:ext>
              </a:extLst>
            </p:cNvPr>
            <p:cNvSpPr/>
            <p:nvPr/>
          </p:nvSpPr>
          <p:spPr>
            <a:xfrm>
              <a:off x="8658113" y="2187992"/>
              <a:ext cx="2567763" cy="3811772"/>
            </a:xfrm>
            <a:custGeom>
              <a:avLst/>
              <a:gdLst>
                <a:gd name="connsiteX0" fmla="*/ 2567763 w 2567763"/>
                <a:gd name="connsiteY0" fmla="*/ 0 h 3811772"/>
                <a:gd name="connsiteX1" fmla="*/ 0 w 2567763"/>
                <a:gd name="connsiteY1" fmla="*/ 3811772 h 3811772"/>
                <a:gd name="connsiteX2" fmla="*/ 2355111 w 2567763"/>
                <a:gd name="connsiteY2" fmla="*/ 2674088 h 3811772"/>
                <a:gd name="connsiteX3" fmla="*/ 2567763 w 2567763"/>
                <a:gd name="connsiteY3" fmla="*/ 0 h 38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763" h="3811772">
                  <a:moveTo>
                    <a:pt x="2567763" y="0"/>
                  </a:moveTo>
                  <a:lnTo>
                    <a:pt x="0" y="3811772"/>
                  </a:lnTo>
                  <a:lnTo>
                    <a:pt x="2355111" y="2674088"/>
                  </a:lnTo>
                  <a:lnTo>
                    <a:pt x="2567763" y="0"/>
                  </a:lnTo>
                  <a:close/>
                </a:path>
              </a:pathLst>
            </a:custGeom>
            <a:solidFill>
              <a:srgbClr val="FFFC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EA60CAE4-6823-9501-9B85-2ABECAA5154B}"/>
                </a:ext>
              </a:extLst>
            </p:cNvPr>
            <p:cNvSpPr/>
            <p:nvPr/>
          </p:nvSpPr>
          <p:spPr>
            <a:xfrm>
              <a:off x="7068545" y="2140145"/>
              <a:ext cx="1355652" cy="2424223"/>
            </a:xfrm>
            <a:custGeom>
              <a:avLst/>
              <a:gdLst>
                <a:gd name="connsiteX0" fmla="*/ 0 w 1355652"/>
                <a:gd name="connsiteY0" fmla="*/ 0 h 2424223"/>
                <a:gd name="connsiteX1" fmla="*/ 340242 w 1355652"/>
                <a:gd name="connsiteY1" fmla="*/ 2424223 h 2424223"/>
                <a:gd name="connsiteX2" fmla="*/ 1355652 w 1355652"/>
                <a:gd name="connsiteY2" fmla="*/ 664535 h 2424223"/>
                <a:gd name="connsiteX3" fmla="*/ 0 w 1355652"/>
                <a:gd name="connsiteY3" fmla="*/ 0 h 242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5652" h="2424223">
                  <a:moveTo>
                    <a:pt x="0" y="0"/>
                  </a:moveTo>
                  <a:lnTo>
                    <a:pt x="340242" y="2424223"/>
                  </a:lnTo>
                  <a:lnTo>
                    <a:pt x="1355652" y="664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3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06A2EC96-286F-8D49-F1C0-9AA88F599828}"/>
                </a:ext>
              </a:extLst>
            </p:cNvPr>
            <p:cNvSpPr/>
            <p:nvPr/>
          </p:nvSpPr>
          <p:spPr>
            <a:xfrm>
              <a:off x="7414104" y="2799364"/>
              <a:ext cx="1217427" cy="3173818"/>
            </a:xfrm>
            <a:custGeom>
              <a:avLst/>
              <a:gdLst>
                <a:gd name="connsiteX0" fmla="*/ 1010093 w 1217427"/>
                <a:gd name="connsiteY0" fmla="*/ 0 h 3173818"/>
                <a:gd name="connsiteX1" fmla="*/ 0 w 1217427"/>
                <a:gd name="connsiteY1" fmla="*/ 1770321 h 3173818"/>
                <a:gd name="connsiteX2" fmla="*/ 1217427 w 1217427"/>
                <a:gd name="connsiteY2" fmla="*/ 3173818 h 3173818"/>
                <a:gd name="connsiteX3" fmla="*/ 1010093 w 1217427"/>
                <a:gd name="connsiteY3" fmla="*/ 0 h 317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7427" h="3173818">
                  <a:moveTo>
                    <a:pt x="1010093" y="0"/>
                  </a:moveTo>
                  <a:lnTo>
                    <a:pt x="0" y="1770321"/>
                  </a:lnTo>
                  <a:lnTo>
                    <a:pt x="1217427" y="3173818"/>
                  </a:lnTo>
                  <a:lnTo>
                    <a:pt x="1010093" y="0"/>
                  </a:lnTo>
                  <a:close/>
                </a:path>
              </a:pathLst>
            </a:custGeom>
            <a:solidFill>
              <a:srgbClr val="00FD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5E7D57C-6580-1DD3-5A66-B36167F6FCB1}"/>
              </a:ext>
            </a:extLst>
          </p:cNvPr>
          <p:cNvGrpSpPr>
            <a:grpSpLocks noChangeAspect="1"/>
          </p:cNvGrpSpPr>
          <p:nvPr/>
        </p:nvGrpSpPr>
        <p:grpSpPr>
          <a:xfrm>
            <a:off x="8499183" y="2423384"/>
            <a:ext cx="3128943" cy="3180466"/>
            <a:chOff x="7060571" y="1774479"/>
            <a:chExt cx="4164623" cy="423320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2CD8335-1B37-60C4-6C20-F502E245523F}"/>
                </a:ext>
              </a:extLst>
            </p:cNvPr>
            <p:cNvCxnSpPr/>
            <p:nvPr/>
          </p:nvCxnSpPr>
          <p:spPr>
            <a:xfrm flipH="1">
              <a:off x="8409491" y="1783905"/>
              <a:ext cx="965119" cy="103073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EF6E5B4-C8F8-7ED5-F733-EB099EB1EF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9491" y="2814642"/>
              <a:ext cx="238580" cy="319303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ADB3732-69F6-CB15-41B1-C980FAC21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6642" y="2188086"/>
              <a:ext cx="215283" cy="26834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3A8386-6232-3EFB-1AA2-2884CE1C6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751" y="1791279"/>
              <a:ext cx="1835443" cy="403665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0BF0017-7507-068B-B163-BCAC53C59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3502" y="1784636"/>
              <a:ext cx="2309446" cy="35169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954213D-4E7D-62E0-88A4-79F59A04C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194" y="2816267"/>
              <a:ext cx="1014046" cy="175260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5E8E1DD-F827-2D80-9065-8CDAEDE254A5}"/>
                </a:ext>
              </a:extLst>
            </p:cNvPr>
            <p:cNvCxnSpPr>
              <a:cxnSpLocks/>
            </p:cNvCxnSpPr>
            <p:nvPr/>
          </p:nvCxnSpPr>
          <p:spPr>
            <a:xfrm>
              <a:off x="7066014" y="2155588"/>
              <a:ext cx="353786" cy="2422071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BD69252-FD28-4D4D-41F8-DC2240D192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0571" y="2139259"/>
              <a:ext cx="1360714" cy="664029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3A1B5B5-28B7-8514-8B48-169D05563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5842" y="2193688"/>
              <a:ext cx="2808515" cy="615042"/>
            </a:xfrm>
            <a:prstGeom prst="line">
              <a:avLst/>
            </a:prstGeom>
            <a:ln w="952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AF74755-882F-53B8-9D28-5FAA4B5167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5328" y="4866130"/>
              <a:ext cx="2351314" cy="1137558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D32AC3F-5B83-11BD-8176-5F068ABEE36C}"/>
                </a:ext>
              </a:extLst>
            </p:cNvPr>
            <p:cNvCxnSpPr>
              <a:cxnSpLocks/>
            </p:cNvCxnSpPr>
            <p:nvPr/>
          </p:nvCxnSpPr>
          <p:spPr>
            <a:xfrm>
              <a:off x="7430685" y="4566773"/>
              <a:ext cx="1224643" cy="143147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1A8B7C4-FB2C-034A-ADCB-2C77DFBFC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1936" y="2192672"/>
              <a:ext cx="2567733" cy="3805008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1B3EEAC-AA5F-CBB7-B8A0-E7388637C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4859" y="2507810"/>
              <a:ext cx="1178151" cy="345306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3BCFBB0-7A2C-C74A-78CA-180D09E6DB68}"/>
                </a:ext>
              </a:extLst>
            </p:cNvPr>
            <p:cNvCxnSpPr>
              <a:cxnSpLocks/>
            </p:cNvCxnSpPr>
            <p:nvPr/>
          </p:nvCxnSpPr>
          <p:spPr>
            <a:xfrm>
              <a:off x="9379390" y="1774479"/>
              <a:ext cx="452673" cy="733331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84D1E09-0105-85FB-8606-E4DDA1DC76E4}"/>
              </a:ext>
            </a:extLst>
          </p:cNvPr>
          <p:cNvGrpSpPr>
            <a:grpSpLocks noChangeAspect="1"/>
          </p:cNvGrpSpPr>
          <p:nvPr/>
        </p:nvGrpSpPr>
        <p:grpSpPr>
          <a:xfrm>
            <a:off x="8447376" y="2368862"/>
            <a:ext cx="3241437" cy="3279377"/>
            <a:chOff x="6990146" y="1703586"/>
            <a:chExt cx="4314353" cy="4364852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3C5031F-433C-B59E-25AB-1A569B3EA2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94291" y="1703586"/>
              <a:ext cx="160638" cy="160638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84DD2A9-C050-28D7-2D20-DB43C1E4BD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90146" y="2058411"/>
              <a:ext cx="160638" cy="160638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E8F0EFF-DA5B-9E77-C72F-1D3B677A82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9172" y="2734323"/>
              <a:ext cx="160638" cy="160638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47CB899-7AF1-32CF-907C-60E8674C3C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43861" y="2107767"/>
              <a:ext cx="160638" cy="160638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97A8AE6-2D86-F405-9588-957E6FA167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24806" y="4793962"/>
              <a:ext cx="160638" cy="160638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3F39027-9F1C-E994-06FC-2190BE8A9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6941" y="5907800"/>
              <a:ext cx="160638" cy="160638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B91253E-89DC-5095-C5DC-17C1A82C20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4251" y="4503626"/>
              <a:ext cx="160638" cy="160638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sp>
        <p:nvSpPr>
          <p:cNvPr id="233" name="Arc 232">
            <a:extLst>
              <a:ext uri="{FF2B5EF4-FFF2-40B4-BE49-F238E27FC236}">
                <a16:creationId xmlns:a16="http://schemas.microsoft.com/office/drawing/2014/main" id="{89B20AC2-D30E-52ED-ABD0-C48A8A344221}"/>
              </a:ext>
            </a:extLst>
          </p:cNvPr>
          <p:cNvSpPr>
            <a:spLocks noChangeAspect="1"/>
          </p:cNvSpPr>
          <p:nvPr/>
        </p:nvSpPr>
        <p:spPr>
          <a:xfrm>
            <a:off x="5738881" y="2843870"/>
            <a:ext cx="252000" cy="252000"/>
          </a:xfrm>
          <a:prstGeom prst="arc">
            <a:avLst>
              <a:gd name="adj1" fmla="val 11810040"/>
              <a:gd name="adj2" fmla="val 6673464"/>
            </a:avLst>
          </a:prstGeom>
          <a:ln w="38100" cap="rnd">
            <a:solidFill>
              <a:srgbClr val="FFFF00"/>
            </a:solidFill>
            <a:round/>
            <a:head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13878136-7570-9A48-33F3-597DA62FC406}"/>
              </a:ext>
            </a:extLst>
          </p:cNvPr>
          <p:cNvSpPr>
            <a:spLocks noChangeAspect="1"/>
          </p:cNvSpPr>
          <p:nvPr/>
        </p:nvSpPr>
        <p:spPr>
          <a:xfrm>
            <a:off x="6939823" y="1158208"/>
            <a:ext cx="252000" cy="252000"/>
          </a:xfrm>
          <a:prstGeom prst="arc">
            <a:avLst>
              <a:gd name="adj1" fmla="val 11810040"/>
              <a:gd name="adj2" fmla="val 6673464"/>
            </a:avLst>
          </a:prstGeom>
          <a:ln w="38100" cap="rnd">
            <a:solidFill>
              <a:srgbClr val="FFFF00"/>
            </a:solidFill>
            <a:round/>
            <a:head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160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53"/>
    </mc:Choice>
    <mc:Fallback xmlns="">
      <p:transition spd="slow" advTm="45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animBg="1"/>
      <p:bldP spid="2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5B75-E5C3-EEBD-53B6-0C3AE8B9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背景: intrinsic triangulations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D277-224A-E51F-59FE-00EFD495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普通の</a:t>
            </a:r>
            <a:r>
              <a:rPr lang="ja-JP" altLang="en-US"/>
              <a:t> </a:t>
            </a:r>
            <a:r>
              <a:rPr lang="en-JP"/>
              <a:t>extrinsic triangulation</a:t>
            </a:r>
            <a:r>
              <a:rPr lang="ja-JP" altLang="en-US"/>
              <a:t> から出発</a:t>
            </a:r>
            <a:endParaRPr lang="en-JP"/>
          </a:p>
          <a:p>
            <a:endParaRPr lang="en-JP"/>
          </a:p>
          <a:p>
            <a:r>
              <a:rPr lang="en-JP"/>
              <a:t>局所的な操作を適用 :</a:t>
            </a:r>
          </a:p>
          <a:p>
            <a:pPr lvl="2"/>
            <a:endParaRPr lang="en-JP"/>
          </a:p>
          <a:p>
            <a:pPr lvl="1"/>
            <a:r>
              <a:rPr lang="en-JP" b="1"/>
              <a:t>Intrinsic edge flip</a:t>
            </a:r>
          </a:p>
          <a:p>
            <a:pPr lvl="2"/>
            <a:endParaRPr lang="en-JP"/>
          </a:p>
          <a:p>
            <a:pPr lvl="1"/>
            <a:endParaRPr lang="en-JP" b="1"/>
          </a:p>
          <a:p>
            <a:pPr lvl="1"/>
            <a:r>
              <a:rPr lang="en-JP" b="1">
                <a:solidFill>
                  <a:schemeClr val="accent1"/>
                </a:solidFill>
              </a:rPr>
              <a:t>Vertex insertion</a:t>
            </a:r>
          </a:p>
          <a:p>
            <a:endParaRPr lang="en-JP" b="1"/>
          </a:p>
          <a:p>
            <a:endParaRPr lang="en-JP" b="1"/>
          </a:p>
          <a:p>
            <a:endParaRPr lang="en-JP" b="1"/>
          </a:p>
          <a:p>
            <a:r>
              <a:rPr lang="en-JP" b="1"/>
              <a:t>様々な分割を無数に作れる!</a:t>
            </a:r>
          </a:p>
        </p:txBody>
      </p:sp>
      <p:pic>
        <p:nvPicPr>
          <p:cNvPr id="147" name="Picture 146" descr="A picture containing icon&#10;&#10;Description automatically generated">
            <a:extLst>
              <a:ext uri="{FF2B5EF4-FFF2-40B4-BE49-F238E27FC236}">
                <a16:creationId xmlns:a16="http://schemas.microsoft.com/office/drawing/2014/main" id="{04317E25-E9E5-1F86-85B8-7D1D650AF6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9189" y="2347957"/>
            <a:ext cx="3265071" cy="3284623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B69CB03-CD7E-590A-F054-D60F5771F3C3}"/>
              </a:ext>
            </a:extLst>
          </p:cNvPr>
          <p:cNvGrpSpPr>
            <a:grpSpLocks noChangeAspect="1"/>
          </p:cNvGrpSpPr>
          <p:nvPr/>
        </p:nvGrpSpPr>
        <p:grpSpPr>
          <a:xfrm>
            <a:off x="3881131" y="2397241"/>
            <a:ext cx="3123465" cy="3181986"/>
            <a:chOff x="7068545" y="1769856"/>
            <a:chExt cx="4157331" cy="4235224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E46F91E-0B2B-826C-1556-8B360BF945FD}"/>
                </a:ext>
              </a:extLst>
            </p:cNvPr>
            <p:cNvSpPr/>
            <p:nvPr/>
          </p:nvSpPr>
          <p:spPr>
            <a:xfrm>
              <a:off x="8396774" y="1769856"/>
              <a:ext cx="1418472" cy="4157120"/>
            </a:xfrm>
            <a:custGeom>
              <a:avLst/>
              <a:gdLst>
                <a:gd name="connsiteX0" fmla="*/ 944218 w 2792896"/>
                <a:gd name="connsiteY0" fmla="*/ 0 h 1033669"/>
                <a:gd name="connsiteX1" fmla="*/ 0 w 2792896"/>
                <a:gd name="connsiteY1" fmla="*/ 1033669 h 1033669"/>
                <a:gd name="connsiteX2" fmla="*/ 2792896 w 2792896"/>
                <a:gd name="connsiteY2" fmla="*/ 417443 h 1033669"/>
                <a:gd name="connsiteX3" fmla="*/ 944218 w 2792896"/>
                <a:gd name="connsiteY3" fmla="*/ 0 h 1033669"/>
                <a:gd name="connsiteX0" fmla="*/ 944218 w 1388045"/>
                <a:gd name="connsiteY0" fmla="*/ 0 h 1033669"/>
                <a:gd name="connsiteX1" fmla="*/ 0 w 1388045"/>
                <a:gd name="connsiteY1" fmla="*/ 1033669 h 1033669"/>
                <a:gd name="connsiteX2" fmla="*/ 1388045 w 1388045"/>
                <a:gd name="connsiteY2" fmla="*/ 741640 h 1033669"/>
                <a:gd name="connsiteX3" fmla="*/ 944218 w 1388045"/>
                <a:gd name="connsiteY3" fmla="*/ 0 h 1033669"/>
                <a:gd name="connsiteX0" fmla="*/ 944218 w 1388045"/>
                <a:gd name="connsiteY0" fmla="*/ 0 h 1033669"/>
                <a:gd name="connsiteX1" fmla="*/ 0 w 1388045"/>
                <a:gd name="connsiteY1" fmla="*/ 1033669 h 1033669"/>
                <a:gd name="connsiteX2" fmla="*/ 683549 w 1388045"/>
                <a:gd name="connsiteY2" fmla="*/ 890218 h 1033669"/>
                <a:gd name="connsiteX3" fmla="*/ 1388045 w 1388045"/>
                <a:gd name="connsiteY3" fmla="*/ 741640 h 1033669"/>
                <a:gd name="connsiteX4" fmla="*/ 944218 w 1388045"/>
                <a:gd name="connsiteY4" fmla="*/ 0 h 1033669"/>
                <a:gd name="connsiteX0" fmla="*/ 944218 w 1388045"/>
                <a:gd name="connsiteY0" fmla="*/ 0 h 4157120"/>
                <a:gd name="connsiteX1" fmla="*/ 0 w 1388045"/>
                <a:gd name="connsiteY1" fmla="*/ 1033669 h 4157120"/>
                <a:gd name="connsiteX2" fmla="*/ 218036 w 1388045"/>
                <a:gd name="connsiteY2" fmla="*/ 4157120 h 4157120"/>
                <a:gd name="connsiteX3" fmla="*/ 1388045 w 1388045"/>
                <a:gd name="connsiteY3" fmla="*/ 741640 h 4157120"/>
                <a:gd name="connsiteX4" fmla="*/ 944218 w 1388045"/>
                <a:gd name="connsiteY4" fmla="*/ 0 h 4157120"/>
                <a:gd name="connsiteX0" fmla="*/ 974645 w 1418472"/>
                <a:gd name="connsiteY0" fmla="*/ 0 h 4157120"/>
                <a:gd name="connsiteX1" fmla="*/ 0 w 1418472"/>
                <a:gd name="connsiteY1" fmla="*/ 1070182 h 4157120"/>
                <a:gd name="connsiteX2" fmla="*/ 248463 w 1418472"/>
                <a:gd name="connsiteY2" fmla="*/ 4157120 h 4157120"/>
                <a:gd name="connsiteX3" fmla="*/ 1418472 w 1418472"/>
                <a:gd name="connsiteY3" fmla="*/ 741640 h 4157120"/>
                <a:gd name="connsiteX4" fmla="*/ 974645 w 1418472"/>
                <a:gd name="connsiteY4" fmla="*/ 0 h 41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472" h="4157120">
                  <a:moveTo>
                    <a:pt x="974645" y="0"/>
                  </a:moveTo>
                  <a:lnTo>
                    <a:pt x="0" y="1070182"/>
                  </a:lnTo>
                  <a:lnTo>
                    <a:pt x="248463" y="4157120"/>
                  </a:lnTo>
                  <a:lnTo>
                    <a:pt x="1418472" y="741640"/>
                  </a:lnTo>
                  <a:lnTo>
                    <a:pt x="974645" y="0"/>
                  </a:lnTo>
                  <a:close/>
                </a:path>
              </a:pathLst>
            </a:custGeom>
            <a:solidFill>
              <a:srgbClr val="0432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97458825-B66F-FF69-6718-70918B7B4C27}"/>
                </a:ext>
              </a:extLst>
            </p:cNvPr>
            <p:cNvSpPr/>
            <p:nvPr/>
          </p:nvSpPr>
          <p:spPr>
            <a:xfrm>
              <a:off x="7084946" y="1784406"/>
              <a:ext cx="2280683" cy="1010093"/>
            </a:xfrm>
            <a:custGeom>
              <a:avLst/>
              <a:gdLst>
                <a:gd name="connsiteX0" fmla="*/ 2280683 w 2280683"/>
                <a:gd name="connsiteY0" fmla="*/ 0 h 1010093"/>
                <a:gd name="connsiteX1" fmla="*/ 0 w 2280683"/>
                <a:gd name="connsiteY1" fmla="*/ 366823 h 1010093"/>
                <a:gd name="connsiteX2" fmla="*/ 1334386 w 2280683"/>
                <a:gd name="connsiteY2" fmla="*/ 1010093 h 1010093"/>
                <a:gd name="connsiteX3" fmla="*/ 2280683 w 2280683"/>
                <a:gd name="connsiteY3" fmla="*/ 0 h 101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0683" h="1010093">
                  <a:moveTo>
                    <a:pt x="2280683" y="0"/>
                  </a:moveTo>
                  <a:lnTo>
                    <a:pt x="0" y="366823"/>
                  </a:lnTo>
                  <a:lnTo>
                    <a:pt x="1334386" y="1010093"/>
                  </a:lnTo>
                  <a:lnTo>
                    <a:pt x="2280683" y="0"/>
                  </a:lnTo>
                  <a:close/>
                </a:path>
              </a:pathLst>
            </a:custGeom>
            <a:solidFill>
              <a:srgbClr val="FF26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0F24BA9-FC67-5955-8E5B-F259F7E82909}"/>
                </a:ext>
              </a:extLst>
            </p:cNvPr>
            <p:cNvSpPr/>
            <p:nvPr/>
          </p:nvSpPr>
          <p:spPr>
            <a:xfrm>
              <a:off x="8642164" y="1803862"/>
              <a:ext cx="2578395" cy="4201218"/>
            </a:xfrm>
            <a:custGeom>
              <a:avLst/>
              <a:gdLst>
                <a:gd name="connsiteX0" fmla="*/ 2796362 w 2796362"/>
                <a:gd name="connsiteY0" fmla="*/ 0 h 3811772"/>
                <a:gd name="connsiteX1" fmla="*/ 0 w 2796362"/>
                <a:gd name="connsiteY1" fmla="*/ 616688 h 3811772"/>
                <a:gd name="connsiteX2" fmla="*/ 217967 w 2796362"/>
                <a:gd name="connsiteY2" fmla="*/ 3811772 h 3811772"/>
                <a:gd name="connsiteX3" fmla="*/ 2796362 w 2796362"/>
                <a:gd name="connsiteY3" fmla="*/ 0 h 3811772"/>
                <a:gd name="connsiteX0" fmla="*/ 2578395 w 2578395"/>
                <a:gd name="connsiteY0" fmla="*/ 0 h 3811772"/>
                <a:gd name="connsiteX1" fmla="*/ 1186884 w 2578395"/>
                <a:gd name="connsiteY1" fmla="*/ 317430 h 3811772"/>
                <a:gd name="connsiteX2" fmla="*/ 0 w 2578395"/>
                <a:gd name="connsiteY2" fmla="*/ 3811772 h 3811772"/>
                <a:gd name="connsiteX3" fmla="*/ 2578395 w 2578395"/>
                <a:gd name="connsiteY3" fmla="*/ 0 h 3811772"/>
                <a:gd name="connsiteX0" fmla="*/ 2578395 w 2578395"/>
                <a:gd name="connsiteY0" fmla="*/ 0 h 3811772"/>
                <a:gd name="connsiteX1" fmla="*/ 1865123 w 2578395"/>
                <a:gd name="connsiteY1" fmla="*/ 159194 h 3811772"/>
                <a:gd name="connsiteX2" fmla="*/ 1186884 w 2578395"/>
                <a:gd name="connsiteY2" fmla="*/ 317430 h 3811772"/>
                <a:gd name="connsiteX3" fmla="*/ 0 w 2578395"/>
                <a:gd name="connsiteY3" fmla="*/ 3811772 h 3811772"/>
                <a:gd name="connsiteX4" fmla="*/ 2578395 w 2578395"/>
                <a:gd name="connsiteY4" fmla="*/ 0 h 3811772"/>
                <a:gd name="connsiteX0" fmla="*/ 2578395 w 2578395"/>
                <a:gd name="connsiteY0" fmla="*/ 389446 h 4201218"/>
                <a:gd name="connsiteX1" fmla="*/ 759530 w 2578395"/>
                <a:gd name="connsiteY1" fmla="*/ 0 h 4201218"/>
                <a:gd name="connsiteX2" fmla="*/ 1186884 w 2578395"/>
                <a:gd name="connsiteY2" fmla="*/ 706876 h 4201218"/>
                <a:gd name="connsiteX3" fmla="*/ 0 w 2578395"/>
                <a:gd name="connsiteY3" fmla="*/ 4201218 h 4201218"/>
                <a:gd name="connsiteX4" fmla="*/ 2578395 w 2578395"/>
                <a:gd name="connsiteY4" fmla="*/ 389446 h 420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395" h="4201218">
                  <a:moveTo>
                    <a:pt x="2578395" y="389446"/>
                  </a:moveTo>
                  <a:lnTo>
                    <a:pt x="759530" y="0"/>
                  </a:lnTo>
                  <a:lnTo>
                    <a:pt x="1186884" y="706876"/>
                  </a:lnTo>
                  <a:lnTo>
                    <a:pt x="0" y="4201218"/>
                  </a:lnTo>
                  <a:lnTo>
                    <a:pt x="2578395" y="389446"/>
                  </a:lnTo>
                  <a:close/>
                </a:path>
              </a:pathLst>
            </a:custGeom>
            <a:solidFill>
              <a:srgbClr val="FF40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6131047B-4A50-DDAC-4E55-36EADAD72D5E}"/>
                </a:ext>
              </a:extLst>
            </p:cNvPr>
            <p:cNvSpPr/>
            <p:nvPr/>
          </p:nvSpPr>
          <p:spPr>
            <a:xfrm>
              <a:off x="8658113" y="2187992"/>
              <a:ext cx="2567763" cy="3811772"/>
            </a:xfrm>
            <a:custGeom>
              <a:avLst/>
              <a:gdLst>
                <a:gd name="connsiteX0" fmla="*/ 2567763 w 2567763"/>
                <a:gd name="connsiteY0" fmla="*/ 0 h 3811772"/>
                <a:gd name="connsiteX1" fmla="*/ 0 w 2567763"/>
                <a:gd name="connsiteY1" fmla="*/ 3811772 h 3811772"/>
                <a:gd name="connsiteX2" fmla="*/ 2355111 w 2567763"/>
                <a:gd name="connsiteY2" fmla="*/ 2674088 h 3811772"/>
                <a:gd name="connsiteX3" fmla="*/ 2567763 w 2567763"/>
                <a:gd name="connsiteY3" fmla="*/ 0 h 38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763" h="3811772">
                  <a:moveTo>
                    <a:pt x="2567763" y="0"/>
                  </a:moveTo>
                  <a:lnTo>
                    <a:pt x="0" y="3811772"/>
                  </a:lnTo>
                  <a:lnTo>
                    <a:pt x="2355111" y="2674088"/>
                  </a:lnTo>
                  <a:lnTo>
                    <a:pt x="2567763" y="0"/>
                  </a:lnTo>
                  <a:close/>
                </a:path>
              </a:pathLst>
            </a:custGeom>
            <a:solidFill>
              <a:srgbClr val="FFFC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80C27423-A27F-AEB0-1F29-0E3859224CFA}"/>
                </a:ext>
              </a:extLst>
            </p:cNvPr>
            <p:cNvSpPr/>
            <p:nvPr/>
          </p:nvSpPr>
          <p:spPr>
            <a:xfrm>
              <a:off x="7068545" y="2140145"/>
              <a:ext cx="1355652" cy="2424223"/>
            </a:xfrm>
            <a:custGeom>
              <a:avLst/>
              <a:gdLst>
                <a:gd name="connsiteX0" fmla="*/ 0 w 1355652"/>
                <a:gd name="connsiteY0" fmla="*/ 0 h 2424223"/>
                <a:gd name="connsiteX1" fmla="*/ 340242 w 1355652"/>
                <a:gd name="connsiteY1" fmla="*/ 2424223 h 2424223"/>
                <a:gd name="connsiteX2" fmla="*/ 1355652 w 1355652"/>
                <a:gd name="connsiteY2" fmla="*/ 664535 h 2424223"/>
                <a:gd name="connsiteX3" fmla="*/ 0 w 1355652"/>
                <a:gd name="connsiteY3" fmla="*/ 0 h 242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5652" h="2424223">
                  <a:moveTo>
                    <a:pt x="0" y="0"/>
                  </a:moveTo>
                  <a:lnTo>
                    <a:pt x="340242" y="2424223"/>
                  </a:lnTo>
                  <a:lnTo>
                    <a:pt x="1355652" y="664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3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A0C45150-84AE-DB22-AE6E-F2E422963B85}"/>
                </a:ext>
              </a:extLst>
            </p:cNvPr>
            <p:cNvSpPr/>
            <p:nvPr/>
          </p:nvSpPr>
          <p:spPr>
            <a:xfrm>
              <a:off x="7414104" y="2799364"/>
              <a:ext cx="1217427" cy="3173818"/>
            </a:xfrm>
            <a:custGeom>
              <a:avLst/>
              <a:gdLst>
                <a:gd name="connsiteX0" fmla="*/ 1010093 w 1217427"/>
                <a:gd name="connsiteY0" fmla="*/ 0 h 3173818"/>
                <a:gd name="connsiteX1" fmla="*/ 0 w 1217427"/>
                <a:gd name="connsiteY1" fmla="*/ 1770321 h 3173818"/>
                <a:gd name="connsiteX2" fmla="*/ 1217427 w 1217427"/>
                <a:gd name="connsiteY2" fmla="*/ 3173818 h 3173818"/>
                <a:gd name="connsiteX3" fmla="*/ 1010093 w 1217427"/>
                <a:gd name="connsiteY3" fmla="*/ 0 h 317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7427" h="3173818">
                  <a:moveTo>
                    <a:pt x="1010093" y="0"/>
                  </a:moveTo>
                  <a:lnTo>
                    <a:pt x="0" y="1770321"/>
                  </a:lnTo>
                  <a:lnTo>
                    <a:pt x="1217427" y="3173818"/>
                  </a:lnTo>
                  <a:lnTo>
                    <a:pt x="1010093" y="0"/>
                  </a:lnTo>
                  <a:close/>
                </a:path>
              </a:pathLst>
            </a:custGeom>
            <a:solidFill>
              <a:srgbClr val="00FD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AFD3D62-0FAA-62B4-EF1F-AE07ED237E83}"/>
              </a:ext>
            </a:extLst>
          </p:cNvPr>
          <p:cNvGrpSpPr>
            <a:grpSpLocks noChangeAspect="1"/>
          </p:cNvGrpSpPr>
          <p:nvPr/>
        </p:nvGrpSpPr>
        <p:grpSpPr>
          <a:xfrm>
            <a:off x="3874064" y="2401612"/>
            <a:ext cx="3128943" cy="3180466"/>
            <a:chOff x="7060571" y="1774479"/>
            <a:chExt cx="4164623" cy="4233200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6BC01DB-B649-72A6-9AB5-EA08C3F6A5DF}"/>
                </a:ext>
              </a:extLst>
            </p:cNvPr>
            <p:cNvCxnSpPr/>
            <p:nvPr/>
          </p:nvCxnSpPr>
          <p:spPr>
            <a:xfrm flipH="1">
              <a:off x="8409491" y="1783905"/>
              <a:ext cx="965119" cy="103073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B2BF5A8-2EF6-8183-350B-EC0AE9111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9491" y="2814642"/>
              <a:ext cx="238580" cy="319303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6627FFB-4883-CE1A-3FA1-932EDC9FF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6642" y="2188086"/>
              <a:ext cx="215283" cy="26834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C16A662-54E4-0487-1CCD-652DF21A92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751" y="1791279"/>
              <a:ext cx="1835443" cy="403665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EA6A1190-8B5B-E1A4-77C3-75CCB9B31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3502" y="1784636"/>
              <a:ext cx="2309446" cy="35169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A1EC1AA-A9A0-F744-19E1-7E8D2A9C2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194" y="2816267"/>
              <a:ext cx="1014046" cy="175260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DEE23E3-D2B7-B312-2A99-A0F74B042191}"/>
                </a:ext>
              </a:extLst>
            </p:cNvPr>
            <p:cNvCxnSpPr>
              <a:cxnSpLocks/>
            </p:cNvCxnSpPr>
            <p:nvPr/>
          </p:nvCxnSpPr>
          <p:spPr>
            <a:xfrm>
              <a:off x="7066014" y="2155588"/>
              <a:ext cx="353786" cy="2422071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13664EE-6E62-4D36-83F6-BD8B52D249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0571" y="2139259"/>
              <a:ext cx="1360714" cy="664029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30CFBAF-93E8-60E2-653B-D996D902B0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5842" y="2193688"/>
              <a:ext cx="2808515" cy="615042"/>
            </a:xfrm>
            <a:prstGeom prst="line">
              <a:avLst/>
            </a:prstGeom>
            <a:ln w="952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B6F83BD-CA63-4315-5003-A66EE521A8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5328" y="4866130"/>
              <a:ext cx="2351314" cy="1137558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9800C0C-67C6-E0A6-B8F9-38DC1C8D8AE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685" y="4566773"/>
              <a:ext cx="1224643" cy="143147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AF060AC-AFA5-A3AF-CC36-7D6F46622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1936" y="2192672"/>
              <a:ext cx="2567733" cy="3805008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23E40BB-AE14-5628-D62F-00194ABA0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4859" y="2507810"/>
              <a:ext cx="1178151" cy="345306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147B1E7-16FB-ADFF-957C-243F08F5B1D0}"/>
                </a:ext>
              </a:extLst>
            </p:cNvPr>
            <p:cNvCxnSpPr>
              <a:cxnSpLocks/>
            </p:cNvCxnSpPr>
            <p:nvPr/>
          </p:nvCxnSpPr>
          <p:spPr>
            <a:xfrm>
              <a:off x="9379390" y="1774479"/>
              <a:ext cx="452673" cy="733331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4E0241B-70BB-F32A-5FC5-BC6A441EB440}"/>
              </a:ext>
            </a:extLst>
          </p:cNvPr>
          <p:cNvGrpSpPr/>
          <p:nvPr/>
        </p:nvGrpSpPr>
        <p:grpSpPr>
          <a:xfrm>
            <a:off x="3822257" y="2347090"/>
            <a:ext cx="3241437" cy="3279377"/>
            <a:chOff x="4212563" y="2368862"/>
            <a:chExt cx="3241437" cy="3279377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2D253CE3-351A-9ECC-BC48-66EB73C432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3701" y="2368862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36EE9E1-0963-9744-D35A-39CACADBD1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2563" y="2635447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3B93D31-1265-F109-B458-B22C46FF81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18593" y="3143270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D25A1FB-7C54-C223-DA58-C0736B78F0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310" y="2672529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44929DE-AA2B-D132-1652-0233EF4BBB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8731" y="4690707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F66651E-17CE-6C19-AA94-01598965E2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719" y="5527549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88BC4BD-9DA7-1A86-96D3-C9F36DD0E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1094" y="4472573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449658-882B-4EA0-C2F3-2B1C7AC4EB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32689" y="3712164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pic>
        <p:nvPicPr>
          <p:cNvPr id="180" name="Picture 179" descr="A picture containing icon&#10;&#10;Description automatically generated">
            <a:extLst>
              <a:ext uri="{FF2B5EF4-FFF2-40B4-BE49-F238E27FC236}">
                <a16:creationId xmlns:a16="http://schemas.microsoft.com/office/drawing/2014/main" id="{B024792B-CAF6-FAEB-E75B-D5DFC0ACE2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4753" y="2369607"/>
            <a:ext cx="3265071" cy="3284623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8D9984B-E040-6D64-F68E-AFAF6FF06CB6}"/>
              </a:ext>
            </a:extLst>
          </p:cNvPr>
          <p:cNvGrpSpPr/>
          <p:nvPr/>
        </p:nvGrpSpPr>
        <p:grpSpPr>
          <a:xfrm>
            <a:off x="8506695" y="2418891"/>
            <a:ext cx="3123465" cy="3181986"/>
            <a:chOff x="8845555" y="2309918"/>
            <a:chExt cx="3123465" cy="3181986"/>
          </a:xfrm>
        </p:grpSpPr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829CE14-7CA2-7D07-7E0C-F0BD3CE9B906}"/>
                </a:ext>
              </a:extLst>
            </p:cNvPr>
            <p:cNvSpPr/>
            <p:nvPr/>
          </p:nvSpPr>
          <p:spPr>
            <a:xfrm>
              <a:off x="9853691" y="2309918"/>
              <a:ext cx="816129" cy="1380679"/>
            </a:xfrm>
            <a:custGeom>
              <a:avLst/>
              <a:gdLst>
                <a:gd name="connsiteX0" fmla="*/ 944218 w 2792896"/>
                <a:gd name="connsiteY0" fmla="*/ 0 h 1033669"/>
                <a:gd name="connsiteX1" fmla="*/ 0 w 2792896"/>
                <a:gd name="connsiteY1" fmla="*/ 1033669 h 1033669"/>
                <a:gd name="connsiteX2" fmla="*/ 2792896 w 2792896"/>
                <a:gd name="connsiteY2" fmla="*/ 417443 h 1033669"/>
                <a:gd name="connsiteX3" fmla="*/ 944218 w 2792896"/>
                <a:gd name="connsiteY3" fmla="*/ 0 h 1033669"/>
                <a:gd name="connsiteX0" fmla="*/ 944218 w 1388045"/>
                <a:gd name="connsiteY0" fmla="*/ 0 h 1033669"/>
                <a:gd name="connsiteX1" fmla="*/ 0 w 1388045"/>
                <a:gd name="connsiteY1" fmla="*/ 1033669 h 1033669"/>
                <a:gd name="connsiteX2" fmla="*/ 1388045 w 1388045"/>
                <a:gd name="connsiteY2" fmla="*/ 741640 h 1033669"/>
                <a:gd name="connsiteX3" fmla="*/ 944218 w 1388045"/>
                <a:gd name="connsiteY3" fmla="*/ 0 h 1033669"/>
                <a:gd name="connsiteX0" fmla="*/ 944218 w 1388045"/>
                <a:gd name="connsiteY0" fmla="*/ 0 h 1033669"/>
                <a:gd name="connsiteX1" fmla="*/ 0 w 1388045"/>
                <a:gd name="connsiteY1" fmla="*/ 1033669 h 1033669"/>
                <a:gd name="connsiteX2" fmla="*/ 683549 w 1388045"/>
                <a:gd name="connsiteY2" fmla="*/ 890218 h 1033669"/>
                <a:gd name="connsiteX3" fmla="*/ 1388045 w 1388045"/>
                <a:gd name="connsiteY3" fmla="*/ 741640 h 1033669"/>
                <a:gd name="connsiteX4" fmla="*/ 944218 w 1388045"/>
                <a:gd name="connsiteY4" fmla="*/ 0 h 1033669"/>
                <a:gd name="connsiteX0" fmla="*/ 944218 w 1388045"/>
                <a:gd name="connsiteY0" fmla="*/ 0 h 4157120"/>
                <a:gd name="connsiteX1" fmla="*/ 0 w 1388045"/>
                <a:gd name="connsiteY1" fmla="*/ 1033669 h 4157120"/>
                <a:gd name="connsiteX2" fmla="*/ 218036 w 1388045"/>
                <a:gd name="connsiteY2" fmla="*/ 4157120 h 4157120"/>
                <a:gd name="connsiteX3" fmla="*/ 1388045 w 1388045"/>
                <a:gd name="connsiteY3" fmla="*/ 741640 h 4157120"/>
                <a:gd name="connsiteX4" fmla="*/ 944218 w 1388045"/>
                <a:gd name="connsiteY4" fmla="*/ 0 h 4157120"/>
                <a:gd name="connsiteX0" fmla="*/ 944218 w 1069441"/>
                <a:gd name="connsiteY0" fmla="*/ 0 h 4157120"/>
                <a:gd name="connsiteX1" fmla="*/ 0 w 1069441"/>
                <a:gd name="connsiteY1" fmla="*/ 1033669 h 4157120"/>
                <a:gd name="connsiteX2" fmla="*/ 218036 w 1069441"/>
                <a:gd name="connsiteY2" fmla="*/ 4157120 h 4157120"/>
                <a:gd name="connsiteX3" fmla="*/ 1069441 w 1069441"/>
                <a:gd name="connsiteY3" fmla="*/ 798989 h 4157120"/>
                <a:gd name="connsiteX4" fmla="*/ 944218 w 1069441"/>
                <a:gd name="connsiteY4" fmla="*/ 0 h 4157120"/>
                <a:gd name="connsiteX0" fmla="*/ 944218 w 1069441"/>
                <a:gd name="connsiteY0" fmla="*/ 0 h 1837684"/>
                <a:gd name="connsiteX1" fmla="*/ 0 w 1069441"/>
                <a:gd name="connsiteY1" fmla="*/ 1033669 h 1837684"/>
                <a:gd name="connsiteX2" fmla="*/ 517525 w 1069441"/>
                <a:gd name="connsiteY2" fmla="*/ 1837684 h 1837684"/>
                <a:gd name="connsiteX3" fmla="*/ 1069441 w 1069441"/>
                <a:gd name="connsiteY3" fmla="*/ 798989 h 1837684"/>
                <a:gd name="connsiteX4" fmla="*/ 944218 w 1069441"/>
                <a:gd name="connsiteY4" fmla="*/ 0 h 1837684"/>
                <a:gd name="connsiteX0" fmla="*/ 961044 w 1086267"/>
                <a:gd name="connsiteY0" fmla="*/ 0 h 1837684"/>
                <a:gd name="connsiteX1" fmla="*/ 0 w 1086267"/>
                <a:gd name="connsiteY1" fmla="*/ 1033669 h 1837684"/>
                <a:gd name="connsiteX2" fmla="*/ 534351 w 1086267"/>
                <a:gd name="connsiteY2" fmla="*/ 1837684 h 1837684"/>
                <a:gd name="connsiteX3" fmla="*/ 1086267 w 1086267"/>
                <a:gd name="connsiteY3" fmla="*/ 798989 h 1837684"/>
                <a:gd name="connsiteX4" fmla="*/ 961044 w 1086267"/>
                <a:gd name="connsiteY4" fmla="*/ 0 h 183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267" h="1837684">
                  <a:moveTo>
                    <a:pt x="961044" y="0"/>
                  </a:moveTo>
                  <a:lnTo>
                    <a:pt x="0" y="1033669"/>
                  </a:lnTo>
                  <a:lnTo>
                    <a:pt x="534351" y="1837684"/>
                  </a:lnTo>
                  <a:lnTo>
                    <a:pt x="1086267" y="798989"/>
                  </a:lnTo>
                  <a:lnTo>
                    <a:pt x="961044" y="0"/>
                  </a:lnTo>
                  <a:close/>
                </a:path>
              </a:pathLst>
            </a:custGeom>
            <a:solidFill>
              <a:srgbClr val="0432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0219BDE-1A6A-5719-A24D-B9F37BC70890}"/>
                </a:ext>
              </a:extLst>
            </p:cNvPr>
            <p:cNvSpPr/>
            <p:nvPr/>
          </p:nvSpPr>
          <p:spPr>
            <a:xfrm>
              <a:off x="8857877" y="2320850"/>
              <a:ext cx="1713511" cy="758898"/>
            </a:xfrm>
            <a:custGeom>
              <a:avLst/>
              <a:gdLst>
                <a:gd name="connsiteX0" fmla="*/ 2280683 w 2280683"/>
                <a:gd name="connsiteY0" fmla="*/ 0 h 1010093"/>
                <a:gd name="connsiteX1" fmla="*/ 0 w 2280683"/>
                <a:gd name="connsiteY1" fmla="*/ 366823 h 1010093"/>
                <a:gd name="connsiteX2" fmla="*/ 1334386 w 2280683"/>
                <a:gd name="connsiteY2" fmla="*/ 1010093 h 1010093"/>
                <a:gd name="connsiteX3" fmla="*/ 2280683 w 2280683"/>
                <a:gd name="connsiteY3" fmla="*/ 0 h 101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0683" h="1010093">
                  <a:moveTo>
                    <a:pt x="2280683" y="0"/>
                  </a:moveTo>
                  <a:lnTo>
                    <a:pt x="0" y="366823"/>
                  </a:lnTo>
                  <a:lnTo>
                    <a:pt x="1334386" y="1010093"/>
                  </a:lnTo>
                  <a:lnTo>
                    <a:pt x="2280683" y="0"/>
                  </a:lnTo>
                  <a:close/>
                </a:path>
              </a:pathLst>
            </a:custGeom>
            <a:solidFill>
              <a:srgbClr val="FF26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6E6FCFCF-4DE2-39FB-E61C-1C70B7ACFBBB}"/>
                </a:ext>
              </a:extLst>
            </p:cNvPr>
            <p:cNvSpPr/>
            <p:nvPr/>
          </p:nvSpPr>
          <p:spPr>
            <a:xfrm>
              <a:off x="10027839" y="2335467"/>
              <a:ext cx="1937187" cy="3156437"/>
            </a:xfrm>
            <a:custGeom>
              <a:avLst/>
              <a:gdLst>
                <a:gd name="connsiteX0" fmla="*/ 2796362 w 2796362"/>
                <a:gd name="connsiteY0" fmla="*/ 0 h 3811772"/>
                <a:gd name="connsiteX1" fmla="*/ 0 w 2796362"/>
                <a:gd name="connsiteY1" fmla="*/ 616688 h 3811772"/>
                <a:gd name="connsiteX2" fmla="*/ 217967 w 2796362"/>
                <a:gd name="connsiteY2" fmla="*/ 3811772 h 3811772"/>
                <a:gd name="connsiteX3" fmla="*/ 2796362 w 2796362"/>
                <a:gd name="connsiteY3" fmla="*/ 0 h 3811772"/>
                <a:gd name="connsiteX0" fmla="*/ 2578395 w 2578395"/>
                <a:gd name="connsiteY0" fmla="*/ 0 h 3811772"/>
                <a:gd name="connsiteX1" fmla="*/ 1186884 w 2578395"/>
                <a:gd name="connsiteY1" fmla="*/ 317430 h 3811772"/>
                <a:gd name="connsiteX2" fmla="*/ 0 w 2578395"/>
                <a:gd name="connsiteY2" fmla="*/ 3811772 h 3811772"/>
                <a:gd name="connsiteX3" fmla="*/ 2578395 w 2578395"/>
                <a:gd name="connsiteY3" fmla="*/ 0 h 3811772"/>
                <a:gd name="connsiteX0" fmla="*/ 2578395 w 2578395"/>
                <a:gd name="connsiteY0" fmla="*/ 0 h 3811772"/>
                <a:gd name="connsiteX1" fmla="*/ 1865123 w 2578395"/>
                <a:gd name="connsiteY1" fmla="*/ 159194 h 3811772"/>
                <a:gd name="connsiteX2" fmla="*/ 1186884 w 2578395"/>
                <a:gd name="connsiteY2" fmla="*/ 317430 h 3811772"/>
                <a:gd name="connsiteX3" fmla="*/ 0 w 2578395"/>
                <a:gd name="connsiteY3" fmla="*/ 3811772 h 3811772"/>
                <a:gd name="connsiteX4" fmla="*/ 2578395 w 2578395"/>
                <a:gd name="connsiteY4" fmla="*/ 0 h 3811772"/>
                <a:gd name="connsiteX0" fmla="*/ 2578395 w 2578395"/>
                <a:gd name="connsiteY0" fmla="*/ 389446 h 4201218"/>
                <a:gd name="connsiteX1" fmla="*/ 759530 w 2578395"/>
                <a:gd name="connsiteY1" fmla="*/ 0 h 4201218"/>
                <a:gd name="connsiteX2" fmla="*/ 1186884 w 2578395"/>
                <a:gd name="connsiteY2" fmla="*/ 706876 h 4201218"/>
                <a:gd name="connsiteX3" fmla="*/ 0 w 2578395"/>
                <a:gd name="connsiteY3" fmla="*/ 4201218 h 4201218"/>
                <a:gd name="connsiteX4" fmla="*/ 2578395 w 2578395"/>
                <a:gd name="connsiteY4" fmla="*/ 389446 h 420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8395" h="4201218">
                  <a:moveTo>
                    <a:pt x="2578395" y="389446"/>
                  </a:moveTo>
                  <a:lnTo>
                    <a:pt x="759530" y="0"/>
                  </a:lnTo>
                  <a:lnTo>
                    <a:pt x="1186884" y="706876"/>
                  </a:lnTo>
                  <a:lnTo>
                    <a:pt x="0" y="4201218"/>
                  </a:lnTo>
                  <a:lnTo>
                    <a:pt x="2578395" y="389446"/>
                  </a:lnTo>
                  <a:close/>
                </a:path>
              </a:pathLst>
            </a:custGeom>
            <a:solidFill>
              <a:srgbClr val="FF40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EEC82AC-3A91-0C9A-ABEC-8C6BE2B7DBF6}"/>
                </a:ext>
              </a:extLst>
            </p:cNvPr>
            <p:cNvSpPr/>
            <p:nvPr/>
          </p:nvSpPr>
          <p:spPr>
            <a:xfrm>
              <a:off x="10039821" y="2624070"/>
              <a:ext cx="1929199" cy="2863840"/>
            </a:xfrm>
            <a:custGeom>
              <a:avLst/>
              <a:gdLst>
                <a:gd name="connsiteX0" fmla="*/ 2567763 w 2567763"/>
                <a:gd name="connsiteY0" fmla="*/ 0 h 3811772"/>
                <a:gd name="connsiteX1" fmla="*/ 0 w 2567763"/>
                <a:gd name="connsiteY1" fmla="*/ 3811772 h 3811772"/>
                <a:gd name="connsiteX2" fmla="*/ 2355111 w 2567763"/>
                <a:gd name="connsiteY2" fmla="*/ 2674088 h 3811772"/>
                <a:gd name="connsiteX3" fmla="*/ 2567763 w 2567763"/>
                <a:gd name="connsiteY3" fmla="*/ 0 h 381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763" h="3811772">
                  <a:moveTo>
                    <a:pt x="2567763" y="0"/>
                  </a:moveTo>
                  <a:lnTo>
                    <a:pt x="0" y="3811772"/>
                  </a:lnTo>
                  <a:lnTo>
                    <a:pt x="2355111" y="2674088"/>
                  </a:lnTo>
                  <a:lnTo>
                    <a:pt x="2567763" y="0"/>
                  </a:lnTo>
                  <a:close/>
                </a:path>
              </a:pathLst>
            </a:custGeom>
            <a:solidFill>
              <a:srgbClr val="FFFC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28D191B0-321C-363C-9A11-C1E51DA79B3E}"/>
                </a:ext>
              </a:extLst>
            </p:cNvPr>
            <p:cNvSpPr/>
            <p:nvPr/>
          </p:nvSpPr>
          <p:spPr>
            <a:xfrm>
              <a:off x="8845555" y="2588122"/>
              <a:ext cx="1018522" cy="1821354"/>
            </a:xfrm>
            <a:custGeom>
              <a:avLst/>
              <a:gdLst>
                <a:gd name="connsiteX0" fmla="*/ 0 w 1355652"/>
                <a:gd name="connsiteY0" fmla="*/ 0 h 2424223"/>
                <a:gd name="connsiteX1" fmla="*/ 340242 w 1355652"/>
                <a:gd name="connsiteY1" fmla="*/ 2424223 h 2424223"/>
                <a:gd name="connsiteX2" fmla="*/ 1355652 w 1355652"/>
                <a:gd name="connsiteY2" fmla="*/ 664535 h 2424223"/>
                <a:gd name="connsiteX3" fmla="*/ 0 w 1355652"/>
                <a:gd name="connsiteY3" fmla="*/ 0 h 242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5652" h="2424223">
                  <a:moveTo>
                    <a:pt x="0" y="0"/>
                  </a:moveTo>
                  <a:lnTo>
                    <a:pt x="340242" y="2424223"/>
                  </a:lnTo>
                  <a:lnTo>
                    <a:pt x="1355652" y="664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300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8F7F7FC9-842B-0259-E2D8-35FB17F36339}"/>
                </a:ext>
              </a:extLst>
            </p:cNvPr>
            <p:cNvSpPr/>
            <p:nvPr/>
          </p:nvSpPr>
          <p:spPr>
            <a:xfrm>
              <a:off x="9105179" y="3083402"/>
              <a:ext cx="914671" cy="2384536"/>
            </a:xfrm>
            <a:custGeom>
              <a:avLst/>
              <a:gdLst>
                <a:gd name="connsiteX0" fmla="*/ 1010093 w 1217427"/>
                <a:gd name="connsiteY0" fmla="*/ 0 h 3173818"/>
                <a:gd name="connsiteX1" fmla="*/ 0 w 1217427"/>
                <a:gd name="connsiteY1" fmla="*/ 1770321 h 3173818"/>
                <a:gd name="connsiteX2" fmla="*/ 1217427 w 1217427"/>
                <a:gd name="connsiteY2" fmla="*/ 3173818 h 3173818"/>
                <a:gd name="connsiteX3" fmla="*/ 1010093 w 1217427"/>
                <a:gd name="connsiteY3" fmla="*/ 0 h 317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7427" h="3173818">
                  <a:moveTo>
                    <a:pt x="1010093" y="0"/>
                  </a:moveTo>
                  <a:lnTo>
                    <a:pt x="0" y="1770321"/>
                  </a:lnTo>
                  <a:lnTo>
                    <a:pt x="1217427" y="3173818"/>
                  </a:lnTo>
                  <a:lnTo>
                    <a:pt x="1010093" y="0"/>
                  </a:lnTo>
                  <a:close/>
                </a:path>
              </a:pathLst>
            </a:custGeom>
            <a:solidFill>
              <a:srgbClr val="00FDFF">
                <a:alpha val="30000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F0BC576A-921E-CCEA-ECBB-31B82A6F095A}"/>
                </a:ext>
              </a:extLst>
            </p:cNvPr>
            <p:cNvSpPr/>
            <p:nvPr/>
          </p:nvSpPr>
          <p:spPr>
            <a:xfrm>
              <a:off x="9842698" y="3072246"/>
              <a:ext cx="416049" cy="2393794"/>
            </a:xfrm>
            <a:custGeom>
              <a:avLst/>
              <a:gdLst>
                <a:gd name="connsiteX0" fmla="*/ 0 w 187036"/>
                <a:gd name="connsiteY0" fmla="*/ 0 h 942109"/>
                <a:gd name="connsiteX1" fmla="*/ 0 w 187036"/>
                <a:gd name="connsiteY1" fmla="*/ 942109 h 942109"/>
                <a:gd name="connsiteX2" fmla="*/ 187036 w 187036"/>
                <a:gd name="connsiteY2" fmla="*/ 193964 h 942109"/>
                <a:gd name="connsiteX3" fmla="*/ 0 w 187036"/>
                <a:gd name="connsiteY3" fmla="*/ 0 h 942109"/>
                <a:gd name="connsiteX0" fmla="*/ 0 w 234910"/>
                <a:gd name="connsiteY0" fmla="*/ 0 h 942109"/>
                <a:gd name="connsiteX1" fmla="*/ 0 w 234910"/>
                <a:gd name="connsiteY1" fmla="*/ 942109 h 942109"/>
                <a:gd name="connsiteX2" fmla="*/ 234910 w 234910"/>
                <a:gd name="connsiteY2" fmla="*/ 98327 h 942109"/>
                <a:gd name="connsiteX3" fmla="*/ 0 w 234910"/>
                <a:gd name="connsiteY3" fmla="*/ 0 h 942109"/>
                <a:gd name="connsiteX0" fmla="*/ 0 w 383320"/>
                <a:gd name="connsiteY0" fmla="*/ 0 h 1367698"/>
                <a:gd name="connsiteX1" fmla="*/ 148410 w 383320"/>
                <a:gd name="connsiteY1" fmla="*/ 1367698 h 1367698"/>
                <a:gd name="connsiteX2" fmla="*/ 383320 w 383320"/>
                <a:gd name="connsiteY2" fmla="*/ 523916 h 1367698"/>
                <a:gd name="connsiteX3" fmla="*/ 0 w 383320"/>
                <a:gd name="connsiteY3" fmla="*/ 0 h 1367698"/>
                <a:gd name="connsiteX0" fmla="*/ 0 w 373745"/>
                <a:gd name="connsiteY0" fmla="*/ 0 h 1367698"/>
                <a:gd name="connsiteX1" fmla="*/ 148410 w 373745"/>
                <a:gd name="connsiteY1" fmla="*/ 1367698 h 1367698"/>
                <a:gd name="connsiteX2" fmla="*/ 373745 w 373745"/>
                <a:gd name="connsiteY2" fmla="*/ 557389 h 1367698"/>
                <a:gd name="connsiteX3" fmla="*/ 0 w 373745"/>
                <a:gd name="connsiteY3" fmla="*/ 0 h 1367698"/>
                <a:gd name="connsiteX0" fmla="*/ 0 w 373745"/>
                <a:gd name="connsiteY0" fmla="*/ 0 h 2338424"/>
                <a:gd name="connsiteX1" fmla="*/ 157985 w 373745"/>
                <a:gd name="connsiteY1" fmla="*/ 2338424 h 2338424"/>
                <a:gd name="connsiteX2" fmla="*/ 373745 w 373745"/>
                <a:gd name="connsiteY2" fmla="*/ 557389 h 2338424"/>
                <a:gd name="connsiteX3" fmla="*/ 0 w 373745"/>
                <a:gd name="connsiteY3" fmla="*/ 0 h 2338424"/>
                <a:gd name="connsiteX0" fmla="*/ 0 w 407257"/>
                <a:gd name="connsiteY0" fmla="*/ 0 h 2391025"/>
                <a:gd name="connsiteX1" fmla="*/ 191497 w 407257"/>
                <a:gd name="connsiteY1" fmla="*/ 2391025 h 2391025"/>
                <a:gd name="connsiteX2" fmla="*/ 407257 w 407257"/>
                <a:gd name="connsiteY2" fmla="*/ 609990 h 2391025"/>
                <a:gd name="connsiteX3" fmla="*/ 0 w 407257"/>
                <a:gd name="connsiteY3" fmla="*/ 0 h 2391025"/>
                <a:gd name="connsiteX0" fmla="*/ 0 w 416049"/>
                <a:gd name="connsiteY0" fmla="*/ 0 h 2391025"/>
                <a:gd name="connsiteX1" fmla="*/ 191497 w 416049"/>
                <a:gd name="connsiteY1" fmla="*/ 2391025 h 2391025"/>
                <a:gd name="connsiteX2" fmla="*/ 416049 w 416049"/>
                <a:gd name="connsiteY2" fmla="*/ 623163 h 2391025"/>
                <a:gd name="connsiteX3" fmla="*/ 0 w 416049"/>
                <a:gd name="connsiteY3" fmla="*/ 0 h 239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049" h="2391025">
                  <a:moveTo>
                    <a:pt x="0" y="0"/>
                  </a:moveTo>
                  <a:lnTo>
                    <a:pt x="191497" y="2391025"/>
                  </a:lnTo>
                  <a:lnTo>
                    <a:pt x="416049" y="623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7942">
                <a:alpha val="79735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225EF9D2-F48E-1F4D-B09D-DB82D2FD1C91}"/>
                </a:ext>
              </a:extLst>
            </p:cNvPr>
            <p:cNvSpPr/>
            <p:nvPr/>
          </p:nvSpPr>
          <p:spPr>
            <a:xfrm>
              <a:off x="10046237" y="2327549"/>
              <a:ext cx="864059" cy="3094640"/>
            </a:xfrm>
            <a:custGeom>
              <a:avLst/>
              <a:gdLst>
                <a:gd name="connsiteX0" fmla="*/ 193964 w 935182"/>
                <a:gd name="connsiteY0" fmla="*/ 1122218 h 1835727"/>
                <a:gd name="connsiteX1" fmla="*/ 0 w 935182"/>
                <a:gd name="connsiteY1" fmla="*/ 1835727 h 1835727"/>
                <a:gd name="connsiteX2" fmla="*/ 935182 w 935182"/>
                <a:gd name="connsiteY2" fmla="*/ 0 h 1835727"/>
                <a:gd name="connsiteX3" fmla="*/ 193964 w 935182"/>
                <a:gd name="connsiteY3" fmla="*/ 1122218 h 1835727"/>
                <a:gd name="connsiteX0" fmla="*/ 193964 w 556974"/>
                <a:gd name="connsiteY0" fmla="*/ 1438188 h 2151697"/>
                <a:gd name="connsiteX1" fmla="*/ 0 w 556974"/>
                <a:gd name="connsiteY1" fmla="*/ 2151697 h 2151697"/>
                <a:gd name="connsiteX2" fmla="*/ 556974 w 556974"/>
                <a:gd name="connsiteY2" fmla="*/ 0 h 2151697"/>
                <a:gd name="connsiteX3" fmla="*/ 193964 w 556974"/>
                <a:gd name="connsiteY3" fmla="*/ 1438188 h 2151697"/>
                <a:gd name="connsiteX0" fmla="*/ 0 w 691711"/>
                <a:gd name="connsiteY0" fmla="*/ 1438188 h 1438188"/>
                <a:gd name="connsiteX1" fmla="*/ 691711 w 691711"/>
                <a:gd name="connsiteY1" fmla="*/ 528757 h 1438188"/>
                <a:gd name="connsiteX2" fmla="*/ 363010 w 691711"/>
                <a:gd name="connsiteY2" fmla="*/ 0 h 1438188"/>
                <a:gd name="connsiteX3" fmla="*/ 0 w 691711"/>
                <a:gd name="connsiteY3" fmla="*/ 1438188 h 1438188"/>
                <a:gd name="connsiteX0" fmla="*/ 0 w 864059"/>
                <a:gd name="connsiteY0" fmla="*/ 3094640 h 3094640"/>
                <a:gd name="connsiteX1" fmla="*/ 864059 w 864059"/>
                <a:gd name="connsiteY1" fmla="*/ 528757 h 3094640"/>
                <a:gd name="connsiteX2" fmla="*/ 535358 w 864059"/>
                <a:gd name="connsiteY2" fmla="*/ 0 h 3094640"/>
                <a:gd name="connsiteX3" fmla="*/ 0 w 864059"/>
                <a:gd name="connsiteY3" fmla="*/ 3094640 h 3094640"/>
                <a:gd name="connsiteX0" fmla="*/ 0 w 864059"/>
                <a:gd name="connsiteY0" fmla="*/ 3094640 h 3094640"/>
                <a:gd name="connsiteX1" fmla="*/ 864059 w 864059"/>
                <a:gd name="connsiteY1" fmla="*/ 528757 h 3094640"/>
                <a:gd name="connsiteX2" fmla="*/ 535358 w 864059"/>
                <a:gd name="connsiteY2" fmla="*/ 0 h 3094640"/>
                <a:gd name="connsiteX3" fmla="*/ 203660 w 864059"/>
                <a:gd name="connsiteY3" fmla="*/ 1918905 h 3094640"/>
                <a:gd name="connsiteX4" fmla="*/ 0 w 864059"/>
                <a:gd name="connsiteY4" fmla="*/ 3094640 h 3094640"/>
                <a:gd name="connsiteX0" fmla="*/ 0 w 864059"/>
                <a:gd name="connsiteY0" fmla="*/ 3094640 h 3094640"/>
                <a:gd name="connsiteX1" fmla="*/ 864059 w 864059"/>
                <a:gd name="connsiteY1" fmla="*/ 528757 h 3094640"/>
                <a:gd name="connsiteX2" fmla="*/ 535358 w 864059"/>
                <a:gd name="connsiteY2" fmla="*/ 0 h 3094640"/>
                <a:gd name="connsiteX3" fmla="*/ 213235 w 864059"/>
                <a:gd name="connsiteY3" fmla="*/ 1368350 h 3094640"/>
                <a:gd name="connsiteX4" fmla="*/ 0 w 864059"/>
                <a:gd name="connsiteY4" fmla="*/ 3094640 h 3094640"/>
                <a:gd name="connsiteX0" fmla="*/ 0 w 864059"/>
                <a:gd name="connsiteY0" fmla="*/ 3094640 h 3094640"/>
                <a:gd name="connsiteX1" fmla="*/ 864059 w 864059"/>
                <a:gd name="connsiteY1" fmla="*/ 528757 h 3094640"/>
                <a:gd name="connsiteX2" fmla="*/ 535358 w 864059"/>
                <a:gd name="connsiteY2" fmla="*/ 0 h 3094640"/>
                <a:gd name="connsiteX3" fmla="*/ 352071 w 864059"/>
                <a:gd name="connsiteY3" fmla="*/ 745984 h 3094640"/>
                <a:gd name="connsiteX4" fmla="*/ 213235 w 864059"/>
                <a:gd name="connsiteY4" fmla="*/ 1368350 h 3094640"/>
                <a:gd name="connsiteX5" fmla="*/ 0 w 864059"/>
                <a:gd name="connsiteY5" fmla="*/ 3094640 h 3094640"/>
                <a:gd name="connsiteX0" fmla="*/ 0 w 864059"/>
                <a:gd name="connsiteY0" fmla="*/ 3094640 h 3094640"/>
                <a:gd name="connsiteX1" fmla="*/ 864059 w 864059"/>
                <a:gd name="connsiteY1" fmla="*/ 528757 h 3094640"/>
                <a:gd name="connsiteX2" fmla="*/ 535358 w 864059"/>
                <a:gd name="connsiteY2" fmla="*/ 0 h 3094640"/>
                <a:gd name="connsiteX3" fmla="*/ 634529 w 864059"/>
                <a:gd name="connsiteY3" fmla="*/ 578424 h 3094640"/>
                <a:gd name="connsiteX4" fmla="*/ 213235 w 864059"/>
                <a:gd name="connsiteY4" fmla="*/ 1368350 h 3094640"/>
                <a:gd name="connsiteX5" fmla="*/ 0 w 864059"/>
                <a:gd name="connsiteY5" fmla="*/ 3094640 h 309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4059" h="3094640">
                  <a:moveTo>
                    <a:pt x="0" y="3094640"/>
                  </a:moveTo>
                  <a:lnTo>
                    <a:pt x="864059" y="528757"/>
                  </a:lnTo>
                  <a:lnTo>
                    <a:pt x="535358" y="0"/>
                  </a:lnTo>
                  <a:lnTo>
                    <a:pt x="634529" y="578424"/>
                  </a:lnTo>
                  <a:lnTo>
                    <a:pt x="213235" y="1368350"/>
                  </a:lnTo>
                  <a:lnTo>
                    <a:pt x="0" y="3094640"/>
                  </a:lnTo>
                  <a:close/>
                </a:path>
              </a:pathLst>
            </a:custGeom>
            <a:solidFill>
              <a:srgbClr val="FF2600">
                <a:alpha val="50588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410D029-118A-7A5C-C079-CCF97A97F5F4}"/>
              </a:ext>
            </a:extLst>
          </p:cNvPr>
          <p:cNvGrpSpPr/>
          <p:nvPr/>
        </p:nvGrpSpPr>
        <p:grpSpPr>
          <a:xfrm>
            <a:off x="8499628" y="2423262"/>
            <a:ext cx="3128943" cy="3180466"/>
            <a:chOff x="8838488" y="2314289"/>
            <a:chExt cx="3128943" cy="3180466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BC54374-DF64-D983-ADE6-EE87134DB7DB}"/>
                </a:ext>
              </a:extLst>
            </p:cNvPr>
            <p:cNvCxnSpPr/>
            <p:nvPr/>
          </p:nvCxnSpPr>
          <p:spPr>
            <a:xfrm flipH="1">
              <a:off x="9851952" y="2321371"/>
              <a:ext cx="725108" cy="774408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72BA524-7D7D-41A4-5CC0-E8189C6842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51952" y="3095779"/>
              <a:ext cx="179249" cy="2398976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C00DB42-71E2-F40C-A4B4-58894F2D8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03230" y="2625038"/>
              <a:ext cx="161745" cy="2016144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F0AC88B-84E8-D885-F62F-AF504E7E69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88435" y="2326911"/>
              <a:ext cx="1378996" cy="3032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5E972CD-38B6-7993-FD68-5B505B58E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0690" y="2321920"/>
              <a:ext cx="1735121" cy="264231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8BEABD-2890-5E64-5389-A76F2764A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4922" y="3097000"/>
              <a:ext cx="761868" cy="1316754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8B998FD-DD07-A733-3563-08722541E647}"/>
                </a:ext>
              </a:extLst>
            </p:cNvPr>
            <p:cNvCxnSpPr>
              <a:cxnSpLocks/>
            </p:cNvCxnSpPr>
            <p:nvPr/>
          </p:nvCxnSpPr>
          <p:spPr>
            <a:xfrm>
              <a:off x="8842577" y="2600622"/>
              <a:ext cx="265805" cy="1819738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962963F-8459-85B1-9AD9-128D12816B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38488" y="2588354"/>
              <a:ext cx="1022325" cy="498895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61877AC-8BA5-A4D0-B6E8-D7840AB58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6723" y="2629247"/>
              <a:ext cx="2110079" cy="462090"/>
            </a:xfrm>
            <a:prstGeom prst="line">
              <a:avLst/>
            </a:prstGeom>
            <a:ln w="952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8260621-F8F3-0888-1DFD-E5B71399E2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653" y="4637092"/>
              <a:ext cx="1766577" cy="854664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51D39AE-5B30-9FCC-E4F5-2861D0028F77}"/>
                </a:ext>
              </a:extLst>
            </p:cNvPr>
            <p:cNvCxnSpPr>
              <a:cxnSpLocks/>
            </p:cNvCxnSpPr>
            <p:nvPr/>
          </p:nvCxnSpPr>
          <p:spPr>
            <a:xfrm>
              <a:off x="9116560" y="4412181"/>
              <a:ext cx="920092" cy="1075486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4655EF3-100A-BE9D-E96A-5CBB169EE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4104" y="2628484"/>
              <a:ext cx="1929176" cy="2858759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E5C33C4-9FD9-EF51-3E1C-B210FE162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8787" y="2865251"/>
              <a:ext cx="885162" cy="2594335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E9E2945-25EF-BA83-C1DD-38B9923ABDEB}"/>
                </a:ext>
              </a:extLst>
            </p:cNvPr>
            <p:cNvCxnSpPr>
              <a:cxnSpLocks/>
            </p:cNvCxnSpPr>
            <p:nvPr/>
          </p:nvCxnSpPr>
          <p:spPr>
            <a:xfrm>
              <a:off x="10580651" y="2314289"/>
              <a:ext cx="340100" cy="55096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AEE2E6A-1BC7-079B-26AA-DB42101CA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7441" y="2900646"/>
              <a:ext cx="409099" cy="762479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16FE39F-57E3-10A0-1F10-10B3D35B44D0}"/>
                </a:ext>
              </a:extLst>
            </p:cNvPr>
            <p:cNvCxnSpPr>
              <a:cxnSpLocks/>
            </p:cNvCxnSpPr>
            <p:nvPr/>
          </p:nvCxnSpPr>
          <p:spPr>
            <a:xfrm>
              <a:off x="10577525" y="2317056"/>
              <a:ext cx="93811" cy="582281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870C618-E0B2-AD5A-1950-E98545649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8212" y="3676011"/>
              <a:ext cx="232706" cy="179466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6BE8A3E-83DE-0549-4E43-B0982D18C5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9819" y="3091615"/>
              <a:ext cx="409653" cy="59949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FE441CC-5C8A-C082-F9C8-C02F24C00ECD}"/>
              </a:ext>
            </a:extLst>
          </p:cNvPr>
          <p:cNvGrpSpPr/>
          <p:nvPr/>
        </p:nvGrpSpPr>
        <p:grpSpPr>
          <a:xfrm>
            <a:off x="8447821" y="2368740"/>
            <a:ext cx="3241437" cy="3279377"/>
            <a:chOff x="8786681" y="2259767"/>
            <a:chExt cx="3241437" cy="3279377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9CEE8CD-6E05-3D07-9F19-321EFCC38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17819" y="2259767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94065B5-47E0-6900-D4C4-751315E24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6681" y="2526352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69F2190-6907-EDFF-DD6B-31A70D269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92711" y="3034175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BFC5353-2CF5-F2A4-EF4D-98C877D85E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7428" y="2563434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737C2A31-25A4-9460-A95D-39E41381E0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42849" y="4581612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6800E82-6C01-9A33-B45A-4383073FA6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63837" y="5418454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B17E23-C058-CBE9-FE2B-404530E140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45212" y="4363478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1EF9878-F2AD-4407-0FF7-F016AFA51E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06807" y="3603069"/>
              <a:ext cx="120690" cy="120690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17815FF-D39C-CD8B-EDE5-2732E4B880D9}"/>
              </a:ext>
            </a:extLst>
          </p:cNvPr>
          <p:cNvCxnSpPr>
            <a:cxnSpLocks/>
          </p:cNvCxnSpPr>
          <p:nvPr/>
        </p:nvCxnSpPr>
        <p:spPr>
          <a:xfrm rot="1800000">
            <a:off x="4969005" y="3638270"/>
            <a:ext cx="246706" cy="0"/>
          </a:xfrm>
          <a:prstGeom prst="straightConnector1">
            <a:avLst/>
          </a:prstGeom>
          <a:ln w="38100" cap="rnd">
            <a:solidFill>
              <a:srgbClr val="FFFC00"/>
            </a:solidFill>
            <a:round/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D9EC34-A8BC-BD52-323A-1696DCAC712F}"/>
              </a:ext>
            </a:extLst>
          </p:cNvPr>
          <p:cNvCxnSpPr/>
          <p:nvPr/>
        </p:nvCxnSpPr>
        <p:spPr>
          <a:xfrm>
            <a:off x="7615965" y="3544509"/>
            <a:ext cx="533137" cy="0"/>
          </a:xfrm>
          <a:prstGeom prst="straightConnector1">
            <a:avLst/>
          </a:prstGeom>
          <a:ln w="76200" cap="sq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123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65"/>
    </mc:Choice>
    <mc:Fallback xmlns="">
      <p:transition spd="slow" advTm="3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36CF-9CD7-4CE3-8EA7-A8618B9D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/>
              <a:t>着想の元: 2Dにおける</a:t>
            </a:r>
            <a:r>
              <a:rPr lang="ja-JP" altLang="en-US"/>
              <a:t> </a:t>
            </a:r>
            <a:r>
              <a:rPr lang="en-JP" b="1"/>
              <a:t>compatible triangulations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90E94-8CAA-4B99-A7A5-16E47442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JP"/>
              <a:t>形状の補間に利用 [Alexa 2000]</a:t>
            </a:r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r>
              <a:rPr lang="en-JP"/>
              <a:t>自明に同相写像を定義する</a:t>
            </a:r>
          </a:p>
          <a:p>
            <a:endParaRPr lang="en-JP"/>
          </a:p>
          <a:p>
            <a:r>
              <a:rPr lang="en-JP"/>
              <a:t>同じことを、</a:t>
            </a:r>
            <a:r>
              <a:rPr lang="en-JP" i="1"/>
              <a:t>サーフェス上で</a:t>
            </a:r>
            <a:r>
              <a:rPr lang="ja-JP" altLang="en-US" i="1"/>
              <a:t> </a:t>
            </a:r>
            <a:br>
              <a:rPr lang="en-US" altLang="ja-JP" i="1"/>
            </a:br>
            <a:r>
              <a:rPr lang="en-JP" b="1"/>
              <a:t>intrinsic triangulations</a:t>
            </a:r>
            <a:r>
              <a:rPr lang="ja-JP" altLang="en-US"/>
              <a:t> </a:t>
            </a:r>
            <a:r>
              <a:rPr lang="en-JP"/>
              <a:t>を使って</a:t>
            </a:r>
            <a:br>
              <a:rPr lang="en-JP"/>
            </a:br>
            <a:r>
              <a:rPr lang="en-JP"/>
              <a:t>実現してみよう!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0059C16-2EA9-469E-B8B8-33DCBBD30BA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501495"/>
            <a:ext cx="12192000" cy="2410183"/>
            <a:chOff x="0" y="1356401"/>
            <a:chExt cx="12192000" cy="24101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3D550D-1B50-330A-F8B0-0C5A1A700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356401"/>
              <a:ext cx="12192000" cy="2410183"/>
            </a:xfrm>
            <a:prstGeom prst="rect">
              <a:avLst/>
            </a:prstGeom>
          </p:spPr>
        </p:pic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A758B9C-C373-2A1D-4321-6C34D3A82F6C}"/>
                </a:ext>
              </a:extLst>
            </p:cNvPr>
            <p:cNvSpPr/>
            <p:nvPr/>
          </p:nvSpPr>
          <p:spPr>
            <a:xfrm>
              <a:off x="752046" y="2011739"/>
              <a:ext cx="209363" cy="189987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195916"/>
                <a:gd name="connsiteY0" fmla="*/ 189987 h 189987"/>
                <a:gd name="connsiteX1" fmla="*/ 164166 w 195916"/>
                <a:gd name="connsiteY1" fmla="*/ 0 h 189987"/>
                <a:gd name="connsiteX2" fmla="*/ 195916 w 195916"/>
                <a:gd name="connsiteY2" fmla="*/ 181769 h 189987"/>
                <a:gd name="connsiteX3" fmla="*/ 0 w 195916"/>
                <a:gd name="connsiteY3" fmla="*/ 189987 h 189987"/>
                <a:gd name="connsiteX0" fmla="*/ 0 w 209363"/>
                <a:gd name="connsiteY0" fmla="*/ 189987 h 189987"/>
                <a:gd name="connsiteX1" fmla="*/ 164166 w 209363"/>
                <a:gd name="connsiteY1" fmla="*/ 0 h 189987"/>
                <a:gd name="connsiteX2" fmla="*/ 209363 w 209363"/>
                <a:gd name="connsiteY2" fmla="*/ 154875 h 189987"/>
                <a:gd name="connsiteX3" fmla="*/ 0 w 209363"/>
                <a:gd name="connsiteY3" fmla="*/ 189987 h 189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363" h="189987">
                  <a:moveTo>
                    <a:pt x="0" y="189987"/>
                  </a:moveTo>
                  <a:lnTo>
                    <a:pt x="164166" y="0"/>
                  </a:lnTo>
                  <a:lnTo>
                    <a:pt x="209363" y="154875"/>
                  </a:lnTo>
                  <a:lnTo>
                    <a:pt x="0" y="189987"/>
                  </a:lnTo>
                  <a:close/>
                </a:path>
              </a:pathLst>
            </a:custGeom>
            <a:solidFill>
              <a:srgbClr val="00B050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B8886A-A9BB-C141-86AE-5BF0506327CD}"/>
                    </a:ext>
                  </a:extLst>
                </p:cNvPr>
                <p:cNvSpPr txBox="1"/>
                <p:nvPr/>
              </p:nvSpPr>
              <p:spPr>
                <a:xfrm>
                  <a:off x="369572" y="3022065"/>
                  <a:ext cx="87716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JP"/>
                </a:p>
                <a:p>
                  <a:pPr algn="ctr"/>
                  <a:r>
                    <a:rPr lang="en-JP"/>
                    <a:t>ソース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B8886A-A9BB-C141-86AE-5BF0506327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72" y="3022065"/>
                  <a:ext cx="877163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5714" r="-4286" b="-11538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45BEB-7326-6819-124D-CE5DF8A625C8}"/>
                    </a:ext>
                  </a:extLst>
                </p:cNvPr>
                <p:cNvSpPr txBox="1"/>
                <p:nvPr/>
              </p:nvSpPr>
              <p:spPr>
                <a:xfrm>
                  <a:off x="2315752" y="3022065"/>
                  <a:ext cx="10783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=0.25</m:t>
                        </m:r>
                      </m:oMath>
                    </m:oMathPara>
                  </a14:m>
                  <a:endParaRPr lang="en-JP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45BEB-7326-6819-124D-CE5DF8A62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5752" y="3022065"/>
                  <a:ext cx="107837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4BB703C-3E94-91A7-F285-4719A03D8D25}"/>
                    </a:ext>
                  </a:extLst>
                </p:cNvPr>
                <p:cNvSpPr txBox="1"/>
                <p:nvPr/>
              </p:nvSpPr>
              <p:spPr>
                <a:xfrm>
                  <a:off x="5050913" y="3022065"/>
                  <a:ext cx="9501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JP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4BB703C-3E94-91A7-F285-4719A03D8D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0913" y="3022065"/>
                  <a:ext cx="95013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83E4E24-2B4A-9735-FBE0-88332BD51CAB}"/>
                    </a:ext>
                  </a:extLst>
                </p:cNvPr>
                <p:cNvSpPr txBox="1"/>
                <p:nvPr/>
              </p:nvSpPr>
              <p:spPr>
                <a:xfrm>
                  <a:off x="7530305" y="3022065"/>
                  <a:ext cx="10783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=0.75</m:t>
                        </m:r>
                      </m:oMath>
                    </m:oMathPara>
                  </a14:m>
                  <a:endParaRPr lang="en-JP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83E4E24-2B4A-9735-FBE0-88332BD5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0305" y="3022065"/>
                  <a:ext cx="10783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6455319-44AB-04E4-0B4D-0BF09288DABA}"/>
                    </a:ext>
                  </a:extLst>
                </p:cNvPr>
                <p:cNvSpPr txBox="1"/>
                <p:nvPr/>
              </p:nvSpPr>
              <p:spPr>
                <a:xfrm>
                  <a:off x="9795703" y="3022065"/>
                  <a:ext cx="133882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JP"/>
                </a:p>
                <a:p>
                  <a:pPr algn="ctr"/>
                  <a:r>
                    <a:rPr lang="en-JP"/>
                    <a:t>ターゲット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6455319-44AB-04E4-0B4D-0BF09288D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5703" y="3022065"/>
                  <a:ext cx="1338829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2830" r="-3774" b="-11538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riangle 7">
              <a:extLst>
                <a:ext uri="{FF2B5EF4-FFF2-40B4-BE49-F238E27FC236}">
                  <a16:creationId xmlns:a16="http://schemas.microsoft.com/office/drawing/2014/main" id="{DF9A69CD-797F-3B04-1547-E2FAD0297C1D}"/>
                </a:ext>
              </a:extLst>
            </p:cNvPr>
            <p:cNvSpPr/>
            <p:nvPr/>
          </p:nvSpPr>
          <p:spPr>
            <a:xfrm>
              <a:off x="3326750" y="1997252"/>
              <a:ext cx="199091" cy="174859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120650"/>
                <a:gd name="connsiteY0" fmla="*/ 156369 h 159544"/>
                <a:gd name="connsiteX1" fmla="*/ 66675 w 120650"/>
                <a:gd name="connsiteY1" fmla="*/ 0 h 159544"/>
                <a:gd name="connsiteX2" fmla="*/ 120650 w 120650"/>
                <a:gd name="connsiteY2" fmla="*/ 159544 h 159544"/>
                <a:gd name="connsiteX3" fmla="*/ 0 w 120650"/>
                <a:gd name="connsiteY3" fmla="*/ 156369 h 159544"/>
                <a:gd name="connsiteX0" fmla="*/ 0 w 101600"/>
                <a:gd name="connsiteY0" fmla="*/ 127794 h 159544"/>
                <a:gd name="connsiteX1" fmla="*/ 47625 w 101600"/>
                <a:gd name="connsiteY1" fmla="*/ 0 h 159544"/>
                <a:gd name="connsiteX2" fmla="*/ 101600 w 101600"/>
                <a:gd name="connsiteY2" fmla="*/ 159544 h 159544"/>
                <a:gd name="connsiteX3" fmla="*/ 0 w 101600"/>
                <a:gd name="connsiteY3" fmla="*/ 127794 h 159544"/>
                <a:gd name="connsiteX0" fmla="*/ 0 w 195729"/>
                <a:gd name="connsiteY0" fmla="*/ 174859 h 174859"/>
                <a:gd name="connsiteX1" fmla="*/ 141754 w 195729"/>
                <a:gd name="connsiteY1" fmla="*/ 0 h 174859"/>
                <a:gd name="connsiteX2" fmla="*/ 195729 w 195729"/>
                <a:gd name="connsiteY2" fmla="*/ 159544 h 174859"/>
                <a:gd name="connsiteX3" fmla="*/ 0 w 195729"/>
                <a:gd name="connsiteY3" fmla="*/ 174859 h 174859"/>
                <a:gd name="connsiteX0" fmla="*/ 0 w 199091"/>
                <a:gd name="connsiteY0" fmla="*/ 174859 h 174859"/>
                <a:gd name="connsiteX1" fmla="*/ 141754 w 199091"/>
                <a:gd name="connsiteY1" fmla="*/ 0 h 174859"/>
                <a:gd name="connsiteX2" fmla="*/ 199091 w 199091"/>
                <a:gd name="connsiteY2" fmla="*/ 146097 h 174859"/>
                <a:gd name="connsiteX3" fmla="*/ 0 w 199091"/>
                <a:gd name="connsiteY3" fmla="*/ 174859 h 17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91" h="174859">
                  <a:moveTo>
                    <a:pt x="0" y="174859"/>
                  </a:moveTo>
                  <a:lnTo>
                    <a:pt x="141754" y="0"/>
                  </a:lnTo>
                  <a:lnTo>
                    <a:pt x="199091" y="146097"/>
                  </a:lnTo>
                  <a:lnTo>
                    <a:pt x="0" y="174859"/>
                  </a:lnTo>
                  <a:close/>
                </a:path>
              </a:pathLst>
            </a:custGeom>
            <a:solidFill>
              <a:srgbClr val="00B050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" name="Triangle 7">
              <a:extLst>
                <a:ext uri="{FF2B5EF4-FFF2-40B4-BE49-F238E27FC236}">
                  <a16:creationId xmlns:a16="http://schemas.microsoft.com/office/drawing/2014/main" id="{2F40CAD5-8238-6027-8E5B-4B6363C03B28}"/>
                </a:ext>
              </a:extLst>
            </p:cNvPr>
            <p:cNvSpPr/>
            <p:nvPr/>
          </p:nvSpPr>
          <p:spPr>
            <a:xfrm>
              <a:off x="5911602" y="1976300"/>
              <a:ext cx="189006" cy="178968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111125"/>
                <a:gd name="connsiteY0" fmla="*/ 156369 h 156369"/>
                <a:gd name="connsiteX1" fmla="*/ 66675 w 111125"/>
                <a:gd name="connsiteY1" fmla="*/ 0 h 156369"/>
                <a:gd name="connsiteX2" fmla="*/ 111125 w 111125"/>
                <a:gd name="connsiteY2" fmla="*/ 146844 h 156369"/>
                <a:gd name="connsiteX3" fmla="*/ 0 w 111125"/>
                <a:gd name="connsiteY3" fmla="*/ 156369 h 156369"/>
                <a:gd name="connsiteX0" fmla="*/ 0 w 82550"/>
                <a:gd name="connsiteY0" fmla="*/ 115094 h 146844"/>
                <a:gd name="connsiteX1" fmla="*/ 38100 w 82550"/>
                <a:gd name="connsiteY1" fmla="*/ 0 h 146844"/>
                <a:gd name="connsiteX2" fmla="*/ 82550 w 82550"/>
                <a:gd name="connsiteY2" fmla="*/ 146844 h 146844"/>
                <a:gd name="connsiteX3" fmla="*/ 0 w 82550"/>
                <a:gd name="connsiteY3" fmla="*/ 115094 h 146844"/>
                <a:gd name="connsiteX0" fmla="*/ 0 w 85725"/>
                <a:gd name="connsiteY0" fmla="*/ 115094 h 146844"/>
                <a:gd name="connsiteX1" fmla="*/ 38100 w 85725"/>
                <a:gd name="connsiteY1" fmla="*/ 0 h 146844"/>
                <a:gd name="connsiteX2" fmla="*/ 85725 w 85725"/>
                <a:gd name="connsiteY2" fmla="*/ 146844 h 146844"/>
                <a:gd name="connsiteX3" fmla="*/ 0 w 85725"/>
                <a:gd name="connsiteY3" fmla="*/ 115094 h 146844"/>
                <a:gd name="connsiteX0" fmla="*/ 0 w 101600"/>
                <a:gd name="connsiteY0" fmla="*/ 115094 h 150019"/>
                <a:gd name="connsiteX1" fmla="*/ 38100 w 101600"/>
                <a:gd name="connsiteY1" fmla="*/ 0 h 150019"/>
                <a:gd name="connsiteX2" fmla="*/ 101600 w 101600"/>
                <a:gd name="connsiteY2" fmla="*/ 150019 h 150019"/>
                <a:gd name="connsiteX3" fmla="*/ 0 w 101600"/>
                <a:gd name="connsiteY3" fmla="*/ 115094 h 150019"/>
                <a:gd name="connsiteX0" fmla="*/ 0 w 162112"/>
                <a:gd name="connsiteY0" fmla="*/ 178968 h 178968"/>
                <a:gd name="connsiteX1" fmla="*/ 98612 w 162112"/>
                <a:gd name="connsiteY1" fmla="*/ 0 h 178968"/>
                <a:gd name="connsiteX2" fmla="*/ 162112 w 162112"/>
                <a:gd name="connsiteY2" fmla="*/ 150019 h 178968"/>
                <a:gd name="connsiteX3" fmla="*/ 0 w 162112"/>
                <a:gd name="connsiteY3" fmla="*/ 178968 h 178968"/>
                <a:gd name="connsiteX0" fmla="*/ 0 w 189006"/>
                <a:gd name="connsiteY0" fmla="*/ 178968 h 178968"/>
                <a:gd name="connsiteX1" fmla="*/ 98612 w 189006"/>
                <a:gd name="connsiteY1" fmla="*/ 0 h 178968"/>
                <a:gd name="connsiteX2" fmla="*/ 189006 w 189006"/>
                <a:gd name="connsiteY2" fmla="*/ 170189 h 178968"/>
                <a:gd name="connsiteX3" fmla="*/ 0 w 189006"/>
                <a:gd name="connsiteY3" fmla="*/ 178968 h 17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6" h="178968">
                  <a:moveTo>
                    <a:pt x="0" y="178968"/>
                  </a:moveTo>
                  <a:lnTo>
                    <a:pt x="98612" y="0"/>
                  </a:lnTo>
                  <a:lnTo>
                    <a:pt x="189006" y="170189"/>
                  </a:lnTo>
                  <a:lnTo>
                    <a:pt x="0" y="178968"/>
                  </a:lnTo>
                  <a:close/>
                </a:path>
              </a:pathLst>
            </a:custGeom>
            <a:solidFill>
              <a:srgbClr val="00B050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6" name="Triangle 7">
              <a:extLst>
                <a:ext uri="{FF2B5EF4-FFF2-40B4-BE49-F238E27FC236}">
                  <a16:creationId xmlns:a16="http://schemas.microsoft.com/office/drawing/2014/main" id="{61F0E722-A9A9-50EF-711B-0CA1DF049E46}"/>
                </a:ext>
              </a:extLst>
            </p:cNvPr>
            <p:cNvSpPr/>
            <p:nvPr/>
          </p:nvSpPr>
          <p:spPr>
            <a:xfrm>
              <a:off x="8502102" y="1977080"/>
              <a:ext cx="139326" cy="155061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136525"/>
                <a:gd name="connsiteY0" fmla="*/ 156369 h 156369"/>
                <a:gd name="connsiteX1" fmla="*/ 66675 w 136525"/>
                <a:gd name="connsiteY1" fmla="*/ 0 h 156369"/>
                <a:gd name="connsiteX2" fmla="*/ 136525 w 136525"/>
                <a:gd name="connsiteY2" fmla="*/ 89694 h 156369"/>
                <a:gd name="connsiteX3" fmla="*/ 0 w 136525"/>
                <a:gd name="connsiteY3" fmla="*/ 156369 h 156369"/>
                <a:gd name="connsiteX0" fmla="*/ 0 w 88900"/>
                <a:gd name="connsiteY0" fmla="*/ 64294 h 89694"/>
                <a:gd name="connsiteX1" fmla="*/ 19050 w 88900"/>
                <a:gd name="connsiteY1" fmla="*/ 0 h 89694"/>
                <a:gd name="connsiteX2" fmla="*/ 88900 w 88900"/>
                <a:gd name="connsiteY2" fmla="*/ 89694 h 89694"/>
                <a:gd name="connsiteX3" fmla="*/ 0 w 88900"/>
                <a:gd name="connsiteY3" fmla="*/ 64294 h 89694"/>
                <a:gd name="connsiteX0" fmla="*/ 0 w 122517"/>
                <a:gd name="connsiteY0" fmla="*/ 64294 h 153568"/>
                <a:gd name="connsiteX1" fmla="*/ 19050 w 122517"/>
                <a:gd name="connsiteY1" fmla="*/ 0 h 153568"/>
                <a:gd name="connsiteX2" fmla="*/ 122517 w 122517"/>
                <a:gd name="connsiteY2" fmla="*/ 153568 h 153568"/>
                <a:gd name="connsiteX3" fmla="*/ 0 w 122517"/>
                <a:gd name="connsiteY3" fmla="*/ 64294 h 153568"/>
                <a:gd name="connsiteX0" fmla="*/ 0 w 139326"/>
                <a:gd name="connsiteY0" fmla="*/ 148338 h 153568"/>
                <a:gd name="connsiteX1" fmla="*/ 35859 w 139326"/>
                <a:gd name="connsiteY1" fmla="*/ 0 h 153568"/>
                <a:gd name="connsiteX2" fmla="*/ 139326 w 139326"/>
                <a:gd name="connsiteY2" fmla="*/ 153568 h 153568"/>
                <a:gd name="connsiteX3" fmla="*/ 0 w 139326"/>
                <a:gd name="connsiteY3" fmla="*/ 148338 h 153568"/>
                <a:gd name="connsiteX0" fmla="*/ 0 w 139326"/>
                <a:gd name="connsiteY0" fmla="*/ 155061 h 160291"/>
                <a:gd name="connsiteX1" fmla="*/ 49306 w 139326"/>
                <a:gd name="connsiteY1" fmla="*/ 0 h 160291"/>
                <a:gd name="connsiteX2" fmla="*/ 139326 w 139326"/>
                <a:gd name="connsiteY2" fmla="*/ 160291 h 160291"/>
                <a:gd name="connsiteX3" fmla="*/ 0 w 139326"/>
                <a:gd name="connsiteY3" fmla="*/ 155061 h 160291"/>
                <a:gd name="connsiteX0" fmla="*/ 0 w 139326"/>
                <a:gd name="connsiteY0" fmla="*/ 155061 h 155061"/>
                <a:gd name="connsiteX1" fmla="*/ 49306 w 139326"/>
                <a:gd name="connsiteY1" fmla="*/ 0 h 155061"/>
                <a:gd name="connsiteX2" fmla="*/ 139326 w 139326"/>
                <a:gd name="connsiteY2" fmla="*/ 141241 h 155061"/>
                <a:gd name="connsiteX3" fmla="*/ 0 w 139326"/>
                <a:gd name="connsiteY3" fmla="*/ 155061 h 15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326" h="155061">
                  <a:moveTo>
                    <a:pt x="0" y="155061"/>
                  </a:moveTo>
                  <a:lnTo>
                    <a:pt x="49306" y="0"/>
                  </a:lnTo>
                  <a:lnTo>
                    <a:pt x="139326" y="141241"/>
                  </a:lnTo>
                  <a:lnTo>
                    <a:pt x="0" y="155061"/>
                  </a:lnTo>
                  <a:close/>
                </a:path>
              </a:pathLst>
            </a:custGeom>
            <a:solidFill>
              <a:srgbClr val="00B050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7" name="Triangle 7">
              <a:extLst>
                <a:ext uri="{FF2B5EF4-FFF2-40B4-BE49-F238E27FC236}">
                  <a16:creationId xmlns:a16="http://schemas.microsoft.com/office/drawing/2014/main" id="{D0445315-3603-1C62-D9FD-13864AC54162}"/>
                </a:ext>
              </a:extLst>
            </p:cNvPr>
            <p:cNvSpPr/>
            <p:nvPr/>
          </p:nvSpPr>
          <p:spPr>
            <a:xfrm>
              <a:off x="11093723" y="1988123"/>
              <a:ext cx="99253" cy="139528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130175"/>
                <a:gd name="connsiteY0" fmla="*/ 156369 h 156369"/>
                <a:gd name="connsiteX1" fmla="*/ 66675 w 130175"/>
                <a:gd name="connsiteY1" fmla="*/ 0 h 156369"/>
                <a:gd name="connsiteX2" fmla="*/ 130175 w 130175"/>
                <a:gd name="connsiteY2" fmla="*/ 86519 h 156369"/>
                <a:gd name="connsiteX3" fmla="*/ 0 w 130175"/>
                <a:gd name="connsiteY3" fmla="*/ 156369 h 156369"/>
                <a:gd name="connsiteX0" fmla="*/ 0 w 79375"/>
                <a:gd name="connsiteY0" fmla="*/ 57944 h 86519"/>
                <a:gd name="connsiteX1" fmla="*/ 15875 w 79375"/>
                <a:gd name="connsiteY1" fmla="*/ 0 h 86519"/>
                <a:gd name="connsiteX2" fmla="*/ 79375 w 79375"/>
                <a:gd name="connsiteY2" fmla="*/ 86519 h 86519"/>
                <a:gd name="connsiteX3" fmla="*/ 0 w 79375"/>
                <a:gd name="connsiteY3" fmla="*/ 57944 h 86519"/>
                <a:gd name="connsiteX0" fmla="*/ 0 w 105879"/>
                <a:gd name="connsiteY0" fmla="*/ 57944 h 139528"/>
                <a:gd name="connsiteX1" fmla="*/ 15875 w 105879"/>
                <a:gd name="connsiteY1" fmla="*/ 0 h 139528"/>
                <a:gd name="connsiteX2" fmla="*/ 105879 w 105879"/>
                <a:gd name="connsiteY2" fmla="*/ 139528 h 139528"/>
                <a:gd name="connsiteX3" fmla="*/ 0 w 105879"/>
                <a:gd name="connsiteY3" fmla="*/ 57944 h 139528"/>
                <a:gd name="connsiteX0" fmla="*/ 0 w 99253"/>
                <a:gd name="connsiteY0" fmla="*/ 104326 h 139528"/>
                <a:gd name="connsiteX1" fmla="*/ 9249 w 99253"/>
                <a:gd name="connsiteY1" fmla="*/ 0 h 139528"/>
                <a:gd name="connsiteX2" fmla="*/ 99253 w 99253"/>
                <a:gd name="connsiteY2" fmla="*/ 139528 h 139528"/>
                <a:gd name="connsiteX3" fmla="*/ 0 w 99253"/>
                <a:gd name="connsiteY3" fmla="*/ 104326 h 1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53" h="139528">
                  <a:moveTo>
                    <a:pt x="0" y="104326"/>
                  </a:moveTo>
                  <a:lnTo>
                    <a:pt x="9249" y="0"/>
                  </a:lnTo>
                  <a:lnTo>
                    <a:pt x="99253" y="139528"/>
                  </a:lnTo>
                  <a:lnTo>
                    <a:pt x="0" y="104326"/>
                  </a:lnTo>
                  <a:close/>
                </a:path>
              </a:pathLst>
            </a:custGeom>
            <a:solidFill>
              <a:srgbClr val="00B050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8" name="Triangle 7">
              <a:extLst>
                <a:ext uri="{FF2B5EF4-FFF2-40B4-BE49-F238E27FC236}">
                  <a16:creationId xmlns:a16="http://schemas.microsoft.com/office/drawing/2014/main" id="{269923CE-A7C8-329D-4EDA-206AC2469CD2}"/>
                </a:ext>
              </a:extLst>
            </p:cNvPr>
            <p:cNvSpPr/>
            <p:nvPr/>
          </p:nvSpPr>
          <p:spPr>
            <a:xfrm>
              <a:off x="4049655" y="1718331"/>
              <a:ext cx="167801" cy="243646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120650"/>
                <a:gd name="connsiteY0" fmla="*/ 156369 h 159544"/>
                <a:gd name="connsiteX1" fmla="*/ 66675 w 120650"/>
                <a:gd name="connsiteY1" fmla="*/ 0 h 159544"/>
                <a:gd name="connsiteX2" fmla="*/ 120650 w 120650"/>
                <a:gd name="connsiteY2" fmla="*/ 159544 h 159544"/>
                <a:gd name="connsiteX3" fmla="*/ 0 w 120650"/>
                <a:gd name="connsiteY3" fmla="*/ 156369 h 159544"/>
                <a:gd name="connsiteX0" fmla="*/ 0 w 101600"/>
                <a:gd name="connsiteY0" fmla="*/ 127794 h 159544"/>
                <a:gd name="connsiteX1" fmla="*/ 47625 w 101600"/>
                <a:gd name="connsiteY1" fmla="*/ 0 h 159544"/>
                <a:gd name="connsiteX2" fmla="*/ 101600 w 101600"/>
                <a:gd name="connsiteY2" fmla="*/ 159544 h 159544"/>
                <a:gd name="connsiteX3" fmla="*/ 0 w 101600"/>
                <a:gd name="connsiteY3" fmla="*/ 127794 h 159544"/>
                <a:gd name="connsiteX0" fmla="*/ 0 w 147113"/>
                <a:gd name="connsiteY0" fmla="*/ 127794 h 130581"/>
                <a:gd name="connsiteX1" fmla="*/ 47625 w 147113"/>
                <a:gd name="connsiteY1" fmla="*/ 0 h 130581"/>
                <a:gd name="connsiteX2" fmla="*/ 147113 w 147113"/>
                <a:gd name="connsiteY2" fmla="*/ 130581 h 130581"/>
                <a:gd name="connsiteX3" fmla="*/ 0 w 147113"/>
                <a:gd name="connsiteY3" fmla="*/ 127794 h 130581"/>
                <a:gd name="connsiteX0" fmla="*/ 0 w 167801"/>
                <a:gd name="connsiteY0" fmla="*/ 243646 h 243646"/>
                <a:gd name="connsiteX1" fmla="*/ 68313 w 167801"/>
                <a:gd name="connsiteY1" fmla="*/ 0 h 243646"/>
                <a:gd name="connsiteX2" fmla="*/ 167801 w 167801"/>
                <a:gd name="connsiteY2" fmla="*/ 130581 h 243646"/>
                <a:gd name="connsiteX3" fmla="*/ 0 w 167801"/>
                <a:gd name="connsiteY3" fmla="*/ 243646 h 24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01" h="243646">
                  <a:moveTo>
                    <a:pt x="0" y="243646"/>
                  </a:moveTo>
                  <a:lnTo>
                    <a:pt x="68313" y="0"/>
                  </a:lnTo>
                  <a:lnTo>
                    <a:pt x="167801" y="130581"/>
                  </a:lnTo>
                  <a:lnTo>
                    <a:pt x="0" y="243646"/>
                  </a:lnTo>
                  <a:close/>
                </a:path>
              </a:pathLst>
            </a:custGeom>
            <a:solidFill>
              <a:srgbClr val="FF40FF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0" name="Triangle 7">
              <a:extLst>
                <a:ext uri="{FF2B5EF4-FFF2-40B4-BE49-F238E27FC236}">
                  <a16:creationId xmlns:a16="http://schemas.microsoft.com/office/drawing/2014/main" id="{26D701F9-170B-14E9-FC7F-E50F78CBE6AC}"/>
                </a:ext>
              </a:extLst>
            </p:cNvPr>
            <p:cNvSpPr/>
            <p:nvPr/>
          </p:nvSpPr>
          <p:spPr>
            <a:xfrm>
              <a:off x="6531500" y="1647303"/>
              <a:ext cx="151251" cy="243646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120650"/>
                <a:gd name="connsiteY0" fmla="*/ 156369 h 159544"/>
                <a:gd name="connsiteX1" fmla="*/ 66675 w 120650"/>
                <a:gd name="connsiteY1" fmla="*/ 0 h 159544"/>
                <a:gd name="connsiteX2" fmla="*/ 120650 w 120650"/>
                <a:gd name="connsiteY2" fmla="*/ 159544 h 159544"/>
                <a:gd name="connsiteX3" fmla="*/ 0 w 120650"/>
                <a:gd name="connsiteY3" fmla="*/ 156369 h 159544"/>
                <a:gd name="connsiteX0" fmla="*/ 0 w 101600"/>
                <a:gd name="connsiteY0" fmla="*/ 127794 h 159544"/>
                <a:gd name="connsiteX1" fmla="*/ 47625 w 101600"/>
                <a:gd name="connsiteY1" fmla="*/ 0 h 159544"/>
                <a:gd name="connsiteX2" fmla="*/ 101600 w 101600"/>
                <a:gd name="connsiteY2" fmla="*/ 159544 h 159544"/>
                <a:gd name="connsiteX3" fmla="*/ 0 w 101600"/>
                <a:gd name="connsiteY3" fmla="*/ 127794 h 159544"/>
                <a:gd name="connsiteX0" fmla="*/ 0 w 147113"/>
                <a:gd name="connsiteY0" fmla="*/ 127794 h 130581"/>
                <a:gd name="connsiteX1" fmla="*/ 47625 w 147113"/>
                <a:gd name="connsiteY1" fmla="*/ 0 h 130581"/>
                <a:gd name="connsiteX2" fmla="*/ 147113 w 147113"/>
                <a:gd name="connsiteY2" fmla="*/ 130581 h 130581"/>
                <a:gd name="connsiteX3" fmla="*/ 0 w 147113"/>
                <a:gd name="connsiteY3" fmla="*/ 127794 h 130581"/>
                <a:gd name="connsiteX0" fmla="*/ 0 w 167801"/>
                <a:gd name="connsiteY0" fmla="*/ 243646 h 243646"/>
                <a:gd name="connsiteX1" fmla="*/ 68313 w 167801"/>
                <a:gd name="connsiteY1" fmla="*/ 0 h 243646"/>
                <a:gd name="connsiteX2" fmla="*/ 167801 w 167801"/>
                <a:gd name="connsiteY2" fmla="*/ 130581 h 243646"/>
                <a:gd name="connsiteX3" fmla="*/ 0 w 167801"/>
                <a:gd name="connsiteY3" fmla="*/ 243646 h 243646"/>
                <a:gd name="connsiteX0" fmla="*/ 0 w 151251"/>
                <a:gd name="connsiteY0" fmla="*/ 243646 h 243646"/>
                <a:gd name="connsiteX1" fmla="*/ 68313 w 151251"/>
                <a:gd name="connsiteY1" fmla="*/ 0 h 243646"/>
                <a:gd name="connsiteX2" fmla="*/ 151251 w 151251"/>
                <a:gd name="connsiteY2" fmla="*/ 105756 h 243646"/>
                <a:gd name="connsiteX3" fmla="*/ 0 w 151251"/>
                <a:gd name="connsiteY3" fmla="*/ 243646 h 24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51" h="243646">
                  <a:moveTo>
                    <a:pt x="0" y="243646"/>
                  </a:moveTo>
                  <a:lnTo>
                    <a:pt x="68313" y="0"/>
                  </a:lnTo>
                  <a:lnTo>
                    <a:pt x="151251" y="105756"/>
                  </a:lnTo>
                  <a:lnTo>
                    <a:pt x="0" y="243646"/>
                  </a:lnTo>
                  <a:close/>
                </a:path>
              </a:pathLst>
            </a:custGeom>
            <a:solidFill>
              <a:srgbClr val="FF40FF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1" name="Triangle 7">
              <a:extLst>
                <a:ext uri="{FF2B5EF4-FFF2-40B4-BE49-F238E27FC236}">
                  <a16:creationId xmlns:a16="http://schemas.microsoft.com/office/drawing/2014/main" id="{76D7A725-3785-2477-2595-CDDB25EBD829}"/>
                </a:ext>
              </a:extLst>
            </p:cNvPr>
            <p:cNvSpPr/>
            <p:nvPr/>
          </p:nvSpPr>
          <p:spPr>
            <a:xfrm>
              <a:off x="8996793" y="1604867"/>
              <a:ext cx="126425" cy="235371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120650"/>
                <a:gd name="connsiteY0" fmla="*/ 156369 h 159544"/>
                <a:gd name="connsiteX1" fmla="*/ 66675 w 120650"/>
                <a:gd name="connsiteY1" fmla="*/ 0 h 159544"/>
                <a:gd name="connsiteX2" fmla="*/ 120650 w 120650"/>
                <a:gd name="connsiteY2" fmla="*/ 159544 h 159544"/>
                <a:gd name="connsiteX3" fmla="*/ 0 w 120650"/>
                <a:gd name="connsiteY3" fmla="*/ 156369 h 159544"/>
                <a:gd name="connsiteX0" fmla="*/ 0 w 101600"/>
                <a:gd name="connsiteY0" fmla="*/ 127794 h 159544"/>
                <a:gd name="connsiteX1" fmla="*/ 47625 w 101600"/>
                <a:gd name="connsiteY1" fmla="*/ 0 h 159544"/>
                <a:gd name="connsiteX2" fmla="*/ 101600 w 101600"/>
                <a:gd name="connsiteY2" fmla="*/ 159544 h 159544"/>
                <a:gd name="connsiteX3" fmla="*/ 0 w 101600"/>
                <a:gd name="connsiteY3" fmla="*/ 127794 h 159544"/>
                <a:gd name="connsiteX0" fmla="*/ 0 w 147113"/>
                <a:gd name="connsiteY0" fmla="*/ 127794 h 130581"/>
                <a:gd name="connsiteX1" fmla="*/ 47625 w 147113"/>
                <a:gd name="connsiteY1" fmla="*/ 0 h 130581"/>
                <a:gd name="connsiteX2" fmla="*/ 147113 w 147113"/>
                <a:gd name="connsiteY2" fmla="*/ 130581 h 130581"/>
                <a:gd name="connsiteX3" fmla="*/ 0 w 147113"/>
                <a:gd name="connsiteY3" fmla="*/ 127794 h 130581"/>
                <a:gd name="connsiteX0" fmla="*/ 0 w 167801"/>
                <a:gd name="connsiteY0" fmla="*/ 243646 h 243646"/>
                <a:gd name="connsiteX1" fmla="*/ 68313 w 167801"/>
                <a:gd name="connsiteY1" fmla="*/ 0 h 243646"/>
                <a:gd name="connsiteX2" fmla="*/ 167801 w 167801"/>
                <a:gd name="connsiteY2" fmla="*/ 130581 h 243646"/>
                <a:gd name="connsiteX3" fmla="*/ 0 w 167801"/>
                <a:gd name="connsiteY3" fmla="*/ 243646 h 243646"/>
                <a:gd name="connsiteX0" fmla="*/ 0 w 151250"/>
                <a:gd name="connsiteY0" fmla="*/ 243646 h 243646"/>
                <a:gd name="connsiteX1" fmla="*/ 68313 w 151250"/>
                <a:gd name="connsiteY1" fmla="*/ 0 h 243646"/>
                <a:gd name="connsiteX2" fmla="*/ 151250 w 151250"/>
                <a:gd name="connsiteY2" fmla="*/ 97481 h 243646"/>
                <a:gd name="connsiteX3" fmla="*/ 0 w 151250"/>
                <a:gd name="connsiteY3" fmla="*/ 243646 h 243646"/>
                <a:gd name="connsiteX0" fmla="*/ 0 w 126425"/>
                <a:gd name="connsiteY0" fmla="*/ 235371 h 235371"/>
                <a:gd name="connsiteX1" fmla="*/ 43488 w 126425"/>
                <a:gd name="connsiteY1" fmla="*/ 0 h 235371"/>
                <a:gd name="connsiteX2" fmla="*/ 126425 w 126425"/>
                <a:gd name="connsiteY2" fmla="*/ 97481 h 235371"/>
                <a:gd name="connsiteX3" fmla="*/ 0 w 126425"/>
                <a:gd name="connsiteY3" fmla="*/ 235371 h 23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25" h="235371">
                  <a:moveTo>
                    <a:pt x="0" y="235371"/>
                  </a:moveTo>
                  <a:lnTo>
                    <a:pt x="43488" y="0"/>
                  </a:lnTo>
                  <a:lnTo>
                    <a:pt x="126425" y="97481"/>
                  </a:lnTo>
                  <a:lnTo>
                    <a:pt x="0" y="235371"/>
                  </a:lnTo>
                  <a:close/>
                </a:path>
              </a:pathLst>
            </a:custGeom>
            <a:solidFill>
              <a:srgbClr val="FF40FF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2" name="Triangle 7">
              <a:extLst>
                <a:ext uri="{FF2B5EF4-FFF2-40B4-BE49-F238E27FC236}">
                  <a16:creationId xmlns:a16="http://schemas.microsoft.com/office/drawing/2014/main" id="{B0681874-D6C0-8084-62A5-355EC4D16A71}"/>
                </a:ext>
              </a:extLst>
            </p:cNvPr>
            <p:cNvSpPr/>
            <p:nvPr/>
          </p:nvSpPr>
          <p:spPr>
            <a:xfrm>
              <a:off x="11424849" y="1613060"/>
              <a:ext cx="126425" cy="222958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120650"/>
                <a:gd name="connsiteY0" fmla="*/ 156369 h 159544"/>
                <a:gd name="connsiteX1" fmla="*/ 66675 w 120650"/>
                <a:gd name="connsiteY1" fmla="*/ 0 h 159544"/>
                <a:gd name="connsiteX2" fmla="*/ 120650 w 120650"/>
                <a:gd name="connsiteY2" fmla="*/ 159544 h 159544"/>
                <a:gd name="connsiteX3" fmla="*/ 0 w 120650"/>
                <a:gd name="connsiteY3" fmla="*/ 156369 h 159544"/>
                <a:gd name="connsiteX0" fmla="*/ 0 w 101600"/>
                <a:gd name="connsiteY0" fmla="*/ 127794 h 159544"/>
                <a:gd name="connsiteX1" fmla="*/ 47625 w 101600"/>
                <a:gd name="connsiteY1" fmla="*/ 0 h 159544"/>
                <a:gd name="connsiteX2" fmla="*/ 101600 w 101600"/>
                <a:gd name="connsiteY2" fmla="*/ 159544 h 159544"/>
                <a:gd name="connsiteX3" fmla="*/ 0 w 101600"/>
                <a:gd name="connsiteY3" fmla="*/ 127794 h 159544"/>
                <a:gd name="connsiteX0" fmla="*/ 0 w 147113"/>
                <a:gd name="connsiteY0" fmla="*/ 127794 h 130581"/>
                <a:gd name="connsiteX1" fmla="*/ 47625 w 147113"/>
                <a:gd name="connsiteY1" fmla="*/ 0 h 130581"/>
                <a:gd name="connsiteX2" fmla="*/ 147113 w 147113"/>
                <a:gd name="connsiteY2" fmla="*/ 130581 h 130581"/>
                <a:gd name="connsiteX3" fmla="*/ 0 w 147113"/>
                <a:gd name="connsiteY3" fmla="*/ 127794 h 130581"/>
                <a:gd name="connsiteX0" fmla="*/ 0 w 167801"/>
                <a:gd name="connsiteY0" fmla="*/ 243646 h 243646"/>
                <a:gd name="connsiteX1" fmla="*/ 68313 w 167801"/>
                <a:gd name="connsiteY1" fmla="*/ 0 h 243646"/>
                <a:gd name="connsiteX2" fmla="*/ 167801 w 167801"/>
                <a:gd name="connsiteY2" fmla="*/ 130581 h 243646"/>
                <a:gd name="connsiteX3" fmla="*/ 0 w 167801"/>
                <a:gd name="connsiteY3" fmla="*/ 243646 h 243646"/>
                <a:gd name="connsiteX0" fmla="*/ 0 w 151251"/>
                <a:gd name="connsiteY0" fmla="*/ 243646 h 243646"/>
                <a:gd name="connsiteX1" fmla="*/ 68313 w 151251"/>
                <a:gd name="connsiteY1" fmla="*/ 0 h 243646"/>
                <a:gd name="connsiteX2" fmla="*/ 151251 w 151251"/>
                <a:gd name="connsiteY2" fmla="*/ 43692 h 243646"/>
                <a:gd name="connsiteX3" fmla="*/ 0 w 151251"/>
                <a:gd name="connsiteY3" fmla="*/ 243646 h 243646"/>
                <a:gd name="connsiteX0" fmla="*/ 0 w 126425"/>
                <a:gd name="connsiteY0" fmla="*/ 222958 h 222958"/>
                <a:gd name="connsiteX1" fmla="*/ 43487 w 126425"/>
                <a:gd name="connsiteY1" fmla="*/ 0 h 222958"/>
                <a:gd name="connsiteX2" fmla="*/ 126425 w 126425"/>
                <a:gd name="connsiteY2" fmla="*/ 43692 h 222958"/>
                <a:gd name="connsiteX3" fmla="*/ 0 w 126425"/>
                <a:gd name="connsiteY3" fmla="*/ 222958 h 22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25" h="222958">
                  <a:moveTo>
                    <a:pt x="0" y="222958"/>
                  </a:moveTo>
                  <a:lnTo>
                    <a:pt x="43487" y="0"/>
                  </a:lnTo>
                  <a:lnTo>
                    <a:pt x="126425" y="43692"/>
                  </a:lnTo>
                  <a:lnTo>
                    <a:pt x="0" y="222958"/>
                  </a:lnTo>
                  <a:close/>
                </a:path>
              </a:pathLst>
            </a:custGeom>
            <a:solidFill>
              <a:srgbClr val="FF40FF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3" name="Triangle 7">
              <a:extLst>
                <a:ext uri="{FF2B5EF4-FFF2-40B4-BE49-F238E27FC236}">
                  <a16:creationId xmlns:a16="http://schemas.microsoft.com/office/drawing/2014/main" id="{19A3925B-EE2D-AEAA-81B7-6961B0CC3302}"/>
                </a:ext>
              </a:extLst>
            </p:cNvPr>
            <p:cNvSpPr/>
            <p:nvPr/>
          </p:nvSpPr>
          <p:spPr>
            <a:xfrm>
              <a:off x="1522103" y="1804301"/>
              <a:ext cx="176076" cy="243646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120650"/>
                <a:gd name="connsiteY0" fmla="*/ 156369 h 159544"/>
                <a:gd name="connsiteX1" fmla="*/ 66675 w 120650"/>
                <a:gd name="connsiteY1" fmla="*/ 0 h 159544"/>
                <a:gd name="connsiteX2" fmla="*/ 120650 w 120650"/>
                <a:gd name="connsiteY2" fmla="*/ 159544 h 159544"/>
                <a:gd name="connsiteX3" fmla="*/ 0 w 120650"/>
                <a:gd name="connsiteY3" fmla="*/ 156369 h 159544"/>
                <a:gd name="connsiteX0" fmla="*/ 0 w 101600"/>
                <a:gd name="connsiteY0" fmla="*/ 127794 h 159544"/>
                <a:gd name="connsiteX1" fmla="*/ 47625 w 101600"/>
                <a:gd name="connsiteY1" fmla="*/ 0 h 159544"/>
                <a:gd name="connsiteX2" fmla="*/ 101600 w 101600"/>
                <a:gd name="connsiteY2" fmla="*/ 159544 h 159544"/>
                <a:gd name="connsiteX3" fmla="*/ 0 w 101600"/>
                <a:gd name="connsiteY3" fmla="*/ 127794 h 159544"/>
                <a:gd name="connsiteX0" fmla="*/ 0 w 147113"/>
                <a:gd name="connsiteY0" fmla="*/ 127794 h 130581"/>
                <a:gd name="connsiteX1" fmla="*/ 47625 w 147113"/>
                <a:gd name="connsiteY1" fmla="*/ 0 h 130581"/>
                <a:gd name="connsiteX2" fmla="*/ 147113 w 147113"/>
                <a:gd name="connsiteY2" fmla="*/ 130581 h 130581"/>
                <a:gd name="connsiteX3" fmla="*/ 0 w 147113"/>
                <a:gd name="connsiteY3" fmla="*/ 127794 h 130581"/>
                <a:gd name="connsiteX0" fmla="*/ 0 w 167801"/>
                <a:gd name="connsiteY0" fmla="*/ 243646 h 243646"/>
                <a:gd name="connsiteX1" fmla="*/ 68313 w 167801"/>
                <a:gd name="connsiteY1" fmla="*/ 0 h 243646"/>
                <a:gd name="connsiteX2" fmla="*/ 167801 w 167801"/>
                <a:gd name="connsiteY2" fmla="*/ 130581 h 243646"/>
                <a:gd name="connsiteX3" fmla="*/ 0 w 167801"/>
                <a:gd name="connsiteY3" fmla="*/ 243646 h 243646"/>
                <a:gd name="connsiteX0" fmla="*/ 0 w 196764"/>
                <a:gd name="connsiteY0" fmla="*/ 243646 h 243646"/>
                <a:gd name="connsiteX1" fmla="*/ 97276 w 196764"/>
                <a:gd name="connsiteY1" fmla="*/ 0 h 243646"/>
                <a:gd name="connsiteX2" fmla="*/ 196764 w 196764"/>
                <a:gd name="connsiteY2" fmla="*/ 130581 h 243646"/>
                <a:gd name="connsiteX3" fmla="*/ 0 w 196764"/>
                <a:gd name="connsiteY3" fmla="*/ 243646 h 243646"/>
                <a:gd name="connsiteX0" fmla="*/ 0 w 176076"/>
                <a:gd name="connsiteY0" fmla="*/ 243646 h 243646"/>
                <a:gd name="connsiteX1" fmla="*/ 97276 w 176076"/>
                <a:gd name="connsiteY1" fmla="*/ 0 h 243646"/>
                <a:gd name="connsiteX2" fmla="*/ 176076 w 176076"/>
                <a:gd name="connsiteY2" fmla="*/ 151269 h 243646"/>
                <a:gd name="connsiteX3" fmla="*/ 0 w 176076"/>
                <a:gd name="connsiteY3" fmla="*/ 243646 h 24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76" h="243646">
                  <a:moveTo>
                    <a:pt x="0" y="243646"/>
                  </a:moveTo>
                  <a:lnTo>
                    <a:pt x="97276" y="0"/>
                  </a:lnTo>
                  <a:lnTo>
                    <a:pt x="176076" y="151269"/>
                  </a:lnTo>
                  <a:lnTo>
                    <a:pt x="0" y="243646"/>
                  </a:lnTo>
                  <a:close/>
                </a:path>
              </a:pathLst>
            </a:custGeom>
            <a:solidFill>
              <a:srgbClr val="FF40FF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4" name="Triangle 7">
              <a:extLst>
                <a:ext uri="{FF2B5EF4-FFF2-40B4-BE49-F238E27FC236}">
                  <a16:creationId xmlns:a16="http://schemas.microsoft.com/office/drawing/2014/main" id="{9045C2A4-ED5D-B418-09A2-078410CCF2FE}"/>
                </a:ext>
              </a:extLst>
            </p:cNvPr>
            <p:cNvSpPr/>
            <p:nvPr/>
          </p:nvSpPr>
          <p:spPr>
            <a:xfrm>
              <a:off x="647814" y="2629385"/>
              <a:ext cx="180975" cy="102394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212725"/>
                <a:gd name="connsiteY0" fmla="*/ 64294 h 181769"/>
                <a:gd name="connsiteX1" fmla="*/ 180975 w 212725"/>
                <a:gd name="connsiteY1" fmla="*/ 0 h 181769"/>
                <a:gd name="connsiteX2" fmla="*/ 212725 w 212725"/>
                <a:gd name="connsiteY2" fmla="*/ 181769 h 181769"/>
                <a:gd name="connsiteX3" fmla="*/ 0 w 212725"/>
                <a:gd name="connsiteY3" fmla="*/ 64294 h 181769"/>
                <a:gd name="connsiteX0" fmla="*/ 0 w 180975"/>
                <a:gd name="connsiteY0" fmla="*/ 64294 h 102394"/>
                <a:gd name="connsiteX1" fmla="*/ 180975 w 180975"/>
                <a:gd name="connsiteY1" fmla="*/ 0 h 102394"/>
                <a:gd name="connsiteX2" fmla="*/ 174625 w 180975"/>
                <a:gd name="connsiteY2" fmla="*/ 102394 h 102394"/>
                <a:gd name="connsiteX3" fmla="*/ 0 w 180975"/>
                <a:gd name="connsiteY3" fmla="*/ 64294 h 10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02394">
                  <a:moveTo>
                    <a:pt x="0" y="64294"/>
                  </a:moveTo>
                  <a:lnTo>
                    <a:pt x="180975" y="0"/>
                  </a:lnTo>
                  <a:lnTo>
                    <a:pt x="174625" y="102394"/>
                  </a:lnTo>
                  <a:lnTo>
                    <a:pt x="0" y="64294"/>
                  </a:lnTo>
                  <a:close/>
                </a:path>
              </a:pathLst>
            </a:custGeom>
            <a:solidFill>
              <a:srgbClr val="0432FF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5" name="Triangle 7">
              <a:extLst>
                <a:ext uri="{FF2B5EF4-FFF2-40B4-BE49-F238E27FC236}">
                  <a16:creationId xmlns:a16="http://schemas.microsoft.com/office/drawing/2014/main" id="{B3464AE3-76DA-97B2-2016-3C629AA99732}"/>
                </a:ext>
              </a:extLst>
            </p:cNvPr>
            <p:cNvSpPr/>
            <p:nvPr/>
          </p:nvSpPr>
          <p:spPr>
            <a:xfrm>
              <a:off x="3295043" y="2790922"/>
              <a:ext cx="165100" cy="121444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212725"/>
                <a:gd name="connsiteY0" fmla="*/ 64294 h 181769"/>
                <a:gd name="connsiteX1" fmla="*/ 180975 w 212725"/>
                <a:gd name="connsiteY1" fmla="*/ 0 h 181769"/>
                <a:gd name="connsiteX2" fmla="*/ 212725 w 212725"/>
                <a:gd name="connsiteY2" fmla="*/ 181769 h 181769"/>
                <a:gd name="connsiteX3" fmla="*/ 0 w 212725"/>
                <a:gd name="connsiteY3" fmla="*/ 64294 h 181769"/>
                <a:gd name="connsiteX0" fmla="*/ 0 w 180975"/>
                <a:gd name="connsiteY0" fmla="*/ 64294 h 102394"/>
                <a:gd name="connsiteX1" fmla="*/ 180975 w 180975"/>
                <a:gd name="connsiteY1" fmla="*/ 0 h 102394"/>
                <a:gd name="connsiteX2" fmla="*/ 174625 w 180975"/>
                <a:gd name="connsiteY2" fmla="*/ 102394 h 102394"/>
                <a:gd name="connsiteX3" fmla="*/ 0 w 180975"/>
                <a:gd name="connsiteY3" fmla="*/ 64294 h 102394"/>
                <a:gd name="connsiteX0" fmla="*/ 0 w 165100"/>
                <a:gd name="connsiteY0" fmla="*/ 29369 h 102394"/>
                <a:gd name="connsiteX1" fmla="*/ 165100 w 165100"/>
                <a:gd name="connsiteY1" fmla="*/ 0 h 102394"/>
                <a:gd name="connsiteX2" fmla="*/ 158750 w 165100"/>
                <a:gd name="connsiteY2" fmla="*/ 102394 h 102394"/>
                <a:gd name="connsiteX3" fmla="*/ 0 w 165100"/>
                <a:gd name="connsiteY3" fmla="*/ 29369 h 102394"/>
                <a:gd name="connsiteX0" fmla="*/ 0 w 165100"/>
                <a:gd name="connsiteY0" fmla="*/ 29369 h 121444"/>
                <a:gd name="connsiteX1" fmla="*/ 165100 w 165100"/>
                <a:gd name="connsiteY1" fmla="*/ 0 h 121444"/>
                <a:gd name="connsiteX2" fmla="*/ 146050 w 165100"/>
                <a:gd name="connsiteY2" fmla="*/ 121444 h 121444"/>
                <a:gd name="connsiteX3" fmla="*/ 0 w 165100"/>
                <a:gd name="connsiteY3" fmla="*/ 29369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00" h="121444">
                  <a:moveTo>
                    <a:pt x="0" y="29369"/>
                  </a:moveTo>
                  <a:lnTo>
                    <a:pt x="165100" y="0"/>
                  </a:lnTo>
                  <a:lnTo>
                    <a:pt x="146050" y="121444"/>
                  </a:lnTo>
                  <a:lnTo>
                    <a:pt x="0" y="29369"/>
                  </a:lnTo>
                  <a:close/>
                </a:path>
              </a:pathLst>
            </a:custGeom>
            <a:solidFill>
              <a:srgbClr val="0432FF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6" name="Triangle 7">
              <a:extLst>
                <a:ext uri="{FF2B5EF4-FFF2-40B4-BE49-F238E27FC236}">
                  <a16:creationId xmlns:a16="http://schemas.microsoft.com/office/drawing/2014/main" id="{1008039C-5E45-744F-1B79-403A8CC8C1A3}"/>
                </a:ext>
              </a:extLst>
            </p:cNvPr>
            <p:cNvSpPr/>
            <p:nvPr/>
          </p:nvSpPr>
          <p:spPr>
            <a:xfrm>
              <a:off x="5924845" y="2936062"/>
              <a:ext cx="158750" cy="156369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212725"/>
                <a:gd name="connsiteY0" fmla="*/ 64294 h 181769"/>
                <a:gd name="connsiteX1" fmla="*/ 180975 w 212725"/>
                <a:gd name="connsiteY1" fmla="*/ 0 h 181769"/>
                <a:gd name="connsiteX2" fmla="*/ 212725 w 212725"/>
                <a:gd name="connsiteY2" fmla="*/ 181769 h 181769"/>
                <a:gd name="connsiteX3" fmla="*/ 0 w 212725"/>
                <a:gd name="connsiteY3" fmla="*/ 64294 h 181769"/>
                <a:gd name="connsiteX0" fmla="*/ 0 w 180975"/>
                <a:gd name="connsiteY0" fmla="*/ 64294 h 102394"/>
                <a:gd name="connsiteX1" fmla="*/ 180975 w 180975"/>
                <a:gd name="connsiteY1" fmla="*/ 0 h 102394"/>
                <a:gd name="connsiteX2" fmla="*/ 174625 w 180975"/>
                <a:gd name="connsiteY2" fmla="*/ 102394 h 102394"/>
                <a:gd name="connsiteX3" fmla="*/ 0 w 180975"/>
                <a:gd name="connsiteY3" fmla="*/ 64294 h 102394"/>
                <a:gd name="connsiteX0" fmla="*/ 0 w 165100"/>
                <a:gd name="connsiteY0" fmla="*/ 29369 h 102394"/>
                <a:gd name="connsiteX1" fmla="*/ 165100 w 165100"/>
                <a:gd name="connsiteY1" fmla="*/ 0 h 102394"/>
                <a:gd name="connsiteX2" fmla="*/ 158750 w 165100"/>
                <a:gd name="connsiteY2" fmla="*/ 102394 h 102394"/>
                <a:gd name="connsiteX3" fmla="*/ 0 w 165100"/>
                <a:gd name="connsiteY3" fmla="*/ 29369 h 102394"/>
                <a:gd name="connsiteX0" fmla="*/ 0 w 165100"/>
                <a:gd name="connsiteY0" fmla="*/ 29369 h 121444"/>
                <a:gd name="connsiteX1" fmla="*/ 165100 w 165100"/>
                <a:gd name="connsiteY1" fmla="*/ 0 h 121444"/>
                <a:gd name="connsiteX2" fmla="*/ 146050 w 165100"/>
                <a:gd name="connsiteY2" fmla="*/ 121444 h 121444"/>
                <a:gd name="connsiteX3" fmla="*/ 0 w 165100"/>
                <a:gd name="connsiteY3" fmla="*/ 29369 h 121444"/>
                <a:gd name="connsiteX0" fmla="*/ 0 w 158750"/>
                <a:gd name="connsiteY0" fmla="*/ 16669 h 121444"/>
                <a:gd name="connsiteX1" fmla="*/ 158750 w 158750"/>
                <a:gd name="connsiteY1" fmla="*/ 0 h 121444"/>
                <a:gd name="connsiteX2" fmla="*/ 139700 w 158750"/>
                <a:gd name="connsiteY2" fmla="*/ 121444 h 121444"/>
                <a:gd name="connsiteX3" fmla="*/ 0 w 158750"/>
                <a:gd name="connsiteY3" fmla="*/ 16669 h 121444"/>
                <a:gd name="connsiteX0" fmla="*/ 0 w 158750"/>
                <a:gd name="connsiteY0" fmla="*/ 16669 h 156369"/>
                <a:gd name="connsiteX1" fmla="*/ 158750 w 158750"/>
                <a:gd name="connsiteY1" fmla="*/ 0 h 156369"/>
                <a:gd name="connsiteX2" fmla="*/ 130175 w 158750"/>
                <a:gd name="connsiteY2" fmla="*/ 156369 h 156369"/>
                <a:gd name="connsiteX3" fmla="*/ 0 w 158750"/>
                <a:gd name="connsiteY3" fmla="*/ 16669 h 15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750" h="156369">
                  <a:moveTo>
                    <a:pt x="0" y="16669"/>
                  </a:moveTo>
                  <a:lnTo>
                    <a:pt x="158750" y="0"/>
                  </a:lnTo>
                  <a:lnTo>
                    <a:pt x="130175" y="156369"/>
                  </a:lnTo>
                  <a:lnTo>
                    <a:pt x="0" y="16669"/>
                  </a:lnTo>
                  <a:close/>
                </a:path>
              </a:pathLst>
            </a:custGeom>
            <a:solidFill>
              <a:srgbClr val="0432FF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7" name="Triangle 7">
              <a:extLst>
                <a:ext uri="{FF2B5EF4-FFF2-40B4-BE49-F238E27FC236}">
                  <a16:creationId xmlns:a16="http://schemas.microsoft.com/office/drawing/2014/main" id="{D376A1F7-BB76-8A70-9763-4CEA39A9B94B}"/>
                </a:ext>
              </a:extLst>
            </p:cNvPr>
            <p:cNvSpPr/>
            <p:nvPr/>
          </p:nvSpPr>
          <p:spPr>
            <a:xfrm>
              <a:off x="8561052" y="3071796"/>
              <a:ext cx="123825" cy="203200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212725"/>
                <a:gd name="connsiteY0" fmla="*/ 64294 h 181769"/>
                <a:gd name="connsiteX1" fmla="*/ 180975 w 212725"/>
                <a:gd name="connsiteY1" fmla="*/ 0 h 181769"/>
                <a:gd name="connsiteX2" fmla="*/ 212725 w 212725"/>
                <a:gd name="connsiteY2" fmla="*/ 181769 h 181769"/>
                <a:gd name="connsiteX3" fmla="*/ 0 w 212725"/>
                <a:gd name="connsiteY3" fmla="*/ 64294 h 181769"/>
                <a:gd name="connsiteX0" fmla="*/ 0 w 180975"/>
                <a:gd name="connsiteY0" fmla="*/ 64294 h 102394"/>
                <a:gd name="connsiteX1" fmla="*/ 180975 w 180975"/>
                <a:gd name="connsiteY1" fmla="*/ 0 h 102394"/>
                <a:gd name="connsiteX2" fmla="*/ 174625 w 180975"/>
                <a:gd name="connsiteY2" fmla="*/ 102394 h 102394"/>
                <a:gd name="connsiteX3" fmla="*/ 0 w 180975"/>
                <a:gd name="connsiteY3" fmla="*/ 64294 h 102394"/>
                <a:gd name="connsiteX0" fmla="*/ 0 w 165100"/>
                <a:gd name="connsiteY0" fmla="*/ 29369 h 102394"/>
                <a:gd name="connsiteX1" fmla="*/ 165100 w 165100"/>
                <a:gd name="connsiteY1" fmla="*/ 0 h 102394"/>
                <a:gd name="connsiteX2" fmla="*/ 158750 w 165100"/>
                <a:gd name="connsiteY2" fmla="*/ 102394 h 102394"/>
                <a:gd name="connsiteX3" fmla="*/ 0 w 165100"/>
                <a:gd name="connsiteY3" fmla="*/ 29369 h 102394"/>
                <a:gd name="connsiteX0" fmla="*/ 0 w 165100"/>
                <a:gd name="connsiteY0" fmla="*/ 29369 h 121444"/>
                <a:gd name="connsiteX1" fmla="*/ 165100 w 165100"/>
                <a:gd name="connsiteY1" fmla="*/ 0 h 121444"/>
                <a:gd name="connsiteX2" fmla="*/ 146050 w 165100"/>
                <a:gd name="connsiteY2" fmla="*/ 121444 h 121444"/>
                <a:gd name="connsiteX3" fmla="*/ 0 w 165100"/>
                <a:gd name="connsiteY3" fmla="*/ 29369 h 121444"/>
                <a:gd name="connsiteX0" fmla="*/ 0 w 158750"/>
                <a:gd name="connsiteY0" fmla="*/ 16669 h 121444"/>
                <a:gd name="connsiteX1" fmla="*/ 158750 w 158750"/>
                <a:gd name="connsiteY1" fmla="*/ 0 h 121444"/>
                <a:gd name="connsiteX2" fmla="*/ 139700 w 158750"/>
                <a:gd name="connsiteY2" fmla="*/ 121444 h 121444"/>
                <a:gd name="connsiteX3" fmla="*/ 0 w 158750"/>
                <a:gd name="connsiteY3" fmla="*/ 16669 h 121444"/>
                <a:gd name="connsiteX0" fmla="*/ 0 w 158750"/>
                <a:gd name="connsiteY0" fmla="*/ 16669 h 156369"/>
                <a:gd name="connsiteX1" fmla="*/ 158750 w 158750"/>
                <a:gd name="connsiteY1" fmla="*/ 0 h 156369"/>
                <a:gd name="connsiteX2" fmla="*/ 130175 w 158750"/>
                <a:gd name="connsiteY2" fmla="*/ 156369 h 156369"/>
                <a:gd name="connsiteX3" fmla="*/ 0 w 158750"/>
                <a:gd name="connsiteY3" fmla="*/ 16669 h 156369"/>
                <a:gd name="connsiteX0" fmla="*/ 0 w 123825"/>
                <a:gd name="connsiteY0" fmla="*/ 0 h 174625"/>
                <a:gd name="connsiteX1" fmla="*/ 123825 w 123825"/>
                <a:gd name="connsiteY1" fmla="*/ 18256 h 174625"/>
                <a:gd name="connsiteX2" fmla="*/ 95250 w 123825"/>
                <a:gd name="connsiteY2" fmla="*/ 174625 h 174625"/>
                <a:gd name="connsiteX3" fmla="*/ 0 w 123825"/>
                <a:gd name="connsiteY3" fmla="*/ 0 h 174625"/>
                <a:gd name="connsiteX0" fmla="*/ 0 w 123825"/>
                <a:gd name="connsiteY0" fmla="*/ 0 h 203200"/>
                <a:gd name="connsiteX1" fmla="*/ 123825 w 123825"/>
                <a:gd name="connsiteY1" fmla="*/ 18256 h 203200"/>
                <a:gd name="connsiteX2" fmla="*/ 63500 w 123825"/>
                <a:gd name="connsiteY2" fmla="*/ 203200 h 203200"/>
                <a:gd name="connsiteX3" fmla="*/ 0 w 123825"/>
                <a:gd name="connsiteY3" fmla="*/ 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3200">
                  <a:moveTo>
                    <a:pt x="0" y="0"/>
                  </a:moveTo>
                  <a:lnTo>
                    <a:pt x="123825" y="18256"/>
                  </a:lnTo>
                  <a:lnTo>
                    <a:pt x="635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2FF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8" name="Triangle 7">
              <a:extLst>
                <a:ext uri="{FF2B5EF4-FFF2-40B4-BE49-F238E27FC236}">
                  <a16:creationId xmlns:a16="http://schemas.microsoft.com/office/drawing/2014/main" id="{65C19888-2F04-4E0B-BC9E-77420E890E8A}"/>
                </a:ext>
              </a:extLst>
            </p:cNvPr>
            <p:cNvSpPr/>
            <p:nvPr/>
          </p:nvSpPr>
          <p:spPr>
            <a:xfrm>
              <a:off x="11152989" y="3176571"/>
              <a:ext cx="123825" cy="238125"/>
            </a:xfrm>
            <a:custGeom>
              <a:avLst/>
              <a:gdLst>
                <a:gd name="connsiteX0" fmla="*/ 0 w 342900"/>
                <a:gd name="connsiteY0" fmla="*/ 378619 h 378619"/>
                <a:gd name="connsiteX1" fmla="*/ 171450 w 342900"/>
                <a:gd name="connsiteY1" fmla="*/ 0 h 378619"/>
                <a:gd name="connsiteX2" fmla="*/ 342900 w 342900"/>
                <a:gd name="connsiteY2" fmla="*/ 378619 h 378619"/>
                <a:gd name="connsiteX3" fmla="*/ 0 w 342900"/>
                <a:gd name="connsiteY3" fmla="*/ 378619 h 378619"/>
                <a:gd name="connsiteX0" fmla="*/ 0 w 238125"/>
                <a:gd name="connsiteY0" fmla="*/ 156369 h 378619"/>
                <a:gd name="connsiteX1" fmla="*/ 66675 w 238125"/>
                <a:gd name="connsiteY1" fmla="*/ 0 h 378619"/>
                <a:gd name="connsiteX2" fmla="*/ 238125 w 238125"/>
                <a:gd name="connsiteY2" fmla="*/ 378619 h 378619"/>
                <a:gd name="connsiteX3" fmla="*/ 0 w 238125"/>
                <a:gd name="connsiteY3" fmla="*/ 156369 h 378619"/>
                <a:gd name="connsiteX0" fmla="*/ 0 w 98425"/>
                <a:gd name="connsiteY0" fmla="*/ 156369 h 181769"/>
                <a:gd name="connsiteX1" fmla="*/ 66675 w 98425"/>
                <a:gd name="connsiteY1" fmla="*/ 0 h 181769"/>
                <a:gd name="connsiteX2" fmla="*/ 98425 w 98425"/>
                <a:gd name="connsiteY2" fmla="*/ 181769 h 181769"/>
                <a:gd name="connsiteX3" fmla="*/ 0 w 98425"/>
                <a:gd name="connsiteY3" fmla="*/ 156369 h 181769"/>
                <a:gd name="connsiteX0" fmla="*/ 0 w 212725"/>
                <a:gd name="connsiteY0" fmla="*/ 64294 h 181769"/>
                <a:gd name="connsiteX1" fmla="*/ 180975 w 212725"/>
                <a:gd name="connsiteY1" fmla="*/ 0 h 181769"/>
                <a:gd name="connsiteX2" fmla="*/ 212725 w 212725"/>
                <a:gd name="connsiteY2" fmla="*/ 181769 h 181769"/>
                <a:gd name="connsiteX3" fmla="*/ 0 w 212725"/>
                <a:gd name="connsiteY3" fmla="*/ 64294 h 181769"/>
                <a:gd name="connsiteX0" fmla="*/ 0 w 180975"/>
                <a:gd name="connsiteY0" fmla="*/ 64294 h 102394"/>
                <a:gd name="connsiteX1" fmla="*/ 180975 w 180975"/>
                <a:gd name="connsiteY1" fmla="*/ 0 h 102394"/>
                <a:gd name="connsiteX2" fmla="*/ 174625 w 180975"/>
                <a:gd name="connsiteY2" fmla="*/ 102394 h 102394"/>
                <a:gd name="connsiteX3" fmla="*/ 0 w 180975"/>
                <a:gd name="connsiteY3" fmla="*/ 64294 h 102394"/>
                <a:gd name="connsiteX0" fmla="*/ 0 w 165100"/>
                <a:gd name="connsiteY0" fmla="*/ 29369 h 102394"/>
                <a:gd name="connsiteX1" fmla="*/ 165100 w 165100"/>
                <a:gd name="connsiteY1" fmla="*/ 0 h 102394"/>
                <a:gd name="connsiteX2" fmla="*/ 158750 w 165100"/>
                <a:gd name="connsiteY2" fmla="*/ 102394 h 102394"/>
                <a:gd name="connsiteX3" fmla="*/ 0 w 165100"/>
                <a:gd name="connsiteY3" fmla="*/ 29369 h 102394"/>
                <a:gd name="connsiteX0" fmla="*/ 0 w 165100"/>
                <a:gd name="connsiteY0" fmla="*/ 29369 h 121444"/>
                <a:gd name="connsiteX1" fmla="*/ 165100 w 165100"/>
                <a:gd name="connsiteY1" fmla="*/ 0 h 121444"/>
                <a:gd name="connsiteX2" fmla="*/ 146050 w 165100"/>
                <a:gd name="connsiteY2" fmla="*/ 121444 h 121444"/>
                <a:gd name="connsiteX3" fmla="*/ 0 w 165100"/>
                <a:gd name="connsiteY3" fmla="*/ 29369 h 121444"/>
                <a:gd name="connsiteX0" fmla="*/ 0 w 158750"/>
                <a:gd name="connsiteY0" fmla="*/ 16669 h 121444"/>
                <a:gd name="connsiteX1" fmla="*/ 158750 w 158750"/>
                <a:gd name="connsiteY1" fmla="*/ 0 h 121444"/>
                <a:gd name="connsiteX2" fmla="*/ 139700 w 158750"/>
                <a:gd name="connsiteY2" fmla="*/ 121444 h 121444"/>
                <a:gd name="connsiteX3" fmla="*/ 0 w 158750"/>
                <a:gd name="connsiteY3" fmla="*/ 16669 h 121444"/>
                <a:gd name="connsiteX0" fmla="*/ 0 w 158750"/>
                <a:gd name="connsiteY0" fmla="*/ 16669 h 156369"/>
                <a:gd name="connsiteX1" fmla="*/ 158750 w 158750"/>
                <a:gd name="connsiteY1" fmla="*/ 0 h 156369"/>
                <a:gd name="connsiteX2" fmla="*/ 130175 w 158750"/>
                <a:gd name="connsiteY2" fmla="*/ 156369 h 156369"/>
                <a:gd name="connsiteX3" fmla="*/ 0 w 158750"/>
                <a:gd name="connsiteY3" fmla="*/ 16669 h 156369"/>
                <a:gd name="connsiteX0" fmla="*/ 0 w 123825"/>
                <a:gd name="connsiteY0" fmla="*/ 0 h 174625"/>
                <a:gd name="connsiteX1" fmla="*/ 123825 w 123825"/>
                <a:gd name="connsiteY1" fmla="*/ 18256 h 174625"/>
                <a:gd name="connsiteX2" fmla="*/ 95250 w 123825"/>
                <a:gd name="connsiteY2" fmla="*/ 174625 h 174625"/>
                <a:gd name="connsiteX3" fmla="*/ 0 w 123825"/>
                <a:gd name="connsiteY3" fmla="*/ 0 h 174625"/>
                <a:gd name="connsiteX0" fmla="*/ 0 w 123825"/>
                <a:gd name="connsiteY0" fmla="*/ 0 h 203200"/>
                <a:gd name="connsiteX1" fmla="*/ 123825 w 123825"/>
                <a:gd name="connsiteY1" fmla="*/ 18256 h 203200"/>
                <a:gd name="connsiteX2" fmla="*/ 63500 w 123825"/>
                <a:gd name="connsiteY2" fmla="*/ 203200 h 203200"/>
                <a:gd name="connsiteX3" fmla="*/ 0 w 123825"/>
                <a:gd name="connsiteY3" fmla="*/ 0 h 203200"/>
                <a:gd name="connsiteX0" fmla="*/ 0 w 123825"/>
                <a:gd name="connsiteY0" fmla="*/ 0 h 234950"/>
                <a:gd name="connsiteX1" fmla="*/ 123825 w 123825"/>
                <a:gd name="connsiteY1" fmla="*/ 50006 h 234950"/>
                <a:gd name="connsiteX2" fmla="*/ 63500 w 123825"/>
                <a:gd name="connsiteY2" fmla="*/ 234950 h 234950"/>
                <a:gd name="connsiteX3" fmla="*/ 0 w 123825"/>
                <a:gd name="connsiteY3" fmla="*/ 0 h 234950"/>
                <a:gd name="connsiteX0" fmla="*/ 0 w 123825"/>
                <a:gd name="connsiteY0" fmla="*/ 0 h 238125"/>
                <a:gd name="connsiteX1" fmla="*/ 123825 w 123825"/>
                <a:gd name="connsiteY1" fmla="*/ 50006 h 238125"/>
                <a:gd name="connsiteX2" fmla="*/ 28575 w 123825"/>
                <a:gd name="connsiteY2" fmla="*/ 238125 h 238125"/>
                <a:gd name="connsiteX3" fmla="*/ 0 w 123825"/>
                <a:gd name="connsiteY3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38125">
                  <a:moveTo>
                    <a:pt x="0" y="0"/>
                  </a:moveTo>
                  <a:lnTo>
                    <a:pt x="123825" y="50006"/>
                  </a:lnTo>
                  <a:lnTo>
                    <a:pt x="28575" y="23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2FF">
                <a:alpha val="20492"/>
              </a:srgb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pic>
        <p:nvPicPr>
          <p:cNvPr id="30" name="Picture 29" descr="A picture containing colorful&#10;&#10;Description automatically generated">
            <a:extLst>
              <a:ext uri="{FF2B5EF4-FFF2-40B4-BE49-F238E27FC236}">
                <a16:creationId xmlns:a16="http://schemas.microsoft.com/office/drawing/2014/main" id="{4901FD07-773B-B57C-E0CC-34CDD6820A2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t="9211" r="50520"/>
          <a:stretch/>
        </p:blipFill>
        <p:spPr>
          <a:xfrm>
            <a:off x="6823547" y="4504452"/>
            <a:ext cx="1783387" cy="2182265"/>
          </a:xfrm>
          <a:prstGeom prst="rect">
            <a:avLst/>
          </a:prstGeom>
        </p:spPr>
      </p:pic>
      <p:pic>
        <p:nvPicPr>
          <p:cNvPr id="31" name="Picture 30" descr="A picture containing colorful&#10;&#10;Description automatically generated">
            <a:extLst>
              <a:ext uri="{FF2B5EF4-FFF2-40B4-BE49-F238E27FC236}">
                <a16:creationId xmlns:a16="http://schemas.microsoft.com/office/drawing/2014/main" id="{2E6D14B2-DBBF-17BA-7FAC-89B5BB3027B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473" t="9211" r="46"/>
          <a:stretch/>
        </p:blipFill>
        <p:spPr>
          <a:xfrm>
            <a:off x="9315106" y="4504452"/>
            <a:ext cx="1783387" cy="2182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74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96"/>
    </mc:Choice>
    <mc:Fallback xmlns="">
      <p:transition spd="slow" advTm="38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E5FC5-2A84-966F-27A5-262331CB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>
                <a:solidFill>
                  <a:schemeClr val="tx1">
                    <a:lumMod val="50000"/>
                    <a:lumOff val="50000"/>
                  </a:schemeClr>
                </a:solidFill>
              </a:rPr>
              <a:t>提案法:</a:t>
            </a:r>
            <a:br>
              <a:rPr lang="en-JP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JP" b="1"/>
              <a:t>Compatible Intrinsic Triangulations</a:t>
            </a:r>
          </a:p>
        </p:txBody>
      </p:sp>
    </p:spTree>
    <p:extLst>
      <p:ext uri="{BB962C8B-B14F-4D97-AF65-F5344CB8AC3E}">
        <p14:creationId xmlns:p14="http://schemas.microsoft.com/office/powerpoint/2010/main" val="37959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3"/>
    </mc:Choice>
    <mc:Fallback xmlns="">
      <p:transition spd="slow" advTm="636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 descr="A picture containing text, standing, sheep, mammal&#10;&#10;Description automatically generated">
            <a:extLst>
              <a:ext uri="{FF2B5EF4-FFF2-40B4-BE49-F238E27FC236}">
                <a16:creationId xmlns:a16="http://schemas.microsoft.com/office/drawing/2014/main" id="{AF69B974-4E04-ABEC-F5C2-C7022C5DC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73" t="25759" r="9770" b="25771"/>
          <a:stretch/>
        </p:blipFill>
        <p:spPr>
          <a:xfrm>
            <a:off x="8774339" y="123608"/>
            <a:ext cx="2216430" cy="1876375"/>
          </a:xfrm>
          <a:prstGeom prst="rect">
            <a:avLst/>
          </a:prstGeom>
        </p:spPr>
      </p:pic>
      <p:pic>
        <p:nvPicPr>
          <p:cNvPr id="133" name="Picture 132" descr="A picture containing text, standing, sheep, mammal&#10;&#10;Description automatically generated">
            <a:extLst>
              <a:ext uri="{FF2B5EF4-FFF2-40B4-BE49-F238E27FC236}">
                <a16:creationId xmlns:a16="http://schemas.microsoft.com/office/drawing/2014/main" id="{3ED1621D-5080-809D-AF09-D789AF9098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7" t="28706" r="53354" b="28941"/>
          <a:stretch/>
        </p:blipFill>
        <p:spPr>
          <a:xfrm>
            <a:off x="6344269" y="295528"/>
            <a:ext cx="2094983" cy="1639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7E11A6-49BB-E751-3AC8-F94F61CD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907"/>
            <a:ext cx="11953328" cy="603059"/>
          </a:xfrm>
        </p:spPr>
        <p:txBody>
          <a:bodyPr>
            <a:normAutofit fontScale="90000"/>
          </a:bodyPr>
          <a:lstStyle/>
          <a:p>
            <a:r>
              <a:rPr lang="en-JP"/>
              <a:t>入力: </a:t>
            </a:r>
            <a:r>
              <a:rPr lang="en-US"/>
              <a:t>”</a:t>
            </a:r>
            <a:r>
              <a:rPr lang="en-JP"/>
              <a:t>頂点イメージ”</a:t>
            </a:r>
            <a:endParaRPr lang="en-JP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D6C44-DB4E-9CBF-069C-3BFF4375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5238577"/>
            <a:ext cx="11953328" cy="14313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JP"/>
              <a:t>ある程度良い品質であることを仮定</a:t>
            </a:r>
          </a:p>
          <a:p>
            <a:pPr>
              <a:lnSpc>
                <a:spcPct val="100000"/>
              </a:lnSpc>
            </a:pPr>
            <a:r>
              <a:rPr lang="en-JP"/>
              <a:t>既存法で生成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2FA930-8BE3-861E-3524-84AC5F91FF72}"/>
              </a:ext>
            </a:extLst>
          </p:cNvPr>
          <p:cNvSpPr>
            <a:spLocks noChangeAspect="1"/>
          </p:cNvSpPr>
          <p:nvPr/>
        </p:nvSpPr>
        <p:spPr>
          <a:xfrm>
            <a:off x="6484955" y="431173"/>
            <a:ext cx="212400" cy="262800"/>
          </a:xfrm>
          <a:prstGeom prst="rect">
            <a:avLst/>
          </a:prstGeom>
          <a:solidFill>
            <a:srgbClr val="FFFF00">
              <a:alpha val="21000"/>
            </a:srgb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5B941-0DB4-7180-5ED0-C79ABC07855C}"/>
                  </a:ext>
                </a:extLst>
              </p:cNvPr>
              <p:cNvSpPr txBox="1"/>
              <p:nvPr/>
            </p:nvSpPr>
            <p:spPr>
              <a:xfrm>
                <a:off x="2150927" y="1866948"/>
                <a:ext cx="1790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→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JP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5B941-0DB4-7180-5ED0-C79ABC078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927" y="1866948"/>
                <a:ext cx="1790362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Picture 131">
            <a:extLst>
              <a:ext uri="{FF2B5EF4-FFF2-40B4-BE49-F238E27FC236}">
                <a16:creationId xmlns:a16="http://schemas.microsoft.com/office/drawing/2014/main" id="{C6BF0F88-D48C-5D12-447E-A53C63B70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2875" y="5297865"/>
            <a:ext cx="2736938" cy="1041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06E83C-7039-E556-AD1B-B2D11F447A4A}"/>
                  </a:ext>
                </a:extLst>
              </p:cNvPr>
              <p:cNvSpPr txBox="1"/>
              <p:nvPr/>
            </p:nvSpPr>
            <p:spPr>
              <a:xfrm>
                <a:off x="6919475" y="57533"/>
                <a:ext cx="1576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JP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06E83C-7039-E556-AD1B-B2D11F447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475" y="57533"/>
                <a:ext cx="157639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7C97EC1-CBF2-5BB5-4505-85B982830DBA}"/>
                  </a:ext>
                </a:extLst>
              </p:cNvPr>
              <p:cNvSpPr txBox="1"/>
              <p:nvPr/>
            </p:nvSpPr>
            <p:spPr>
              <a:xfrm>
                <a:off x="9528818" y="57533"/>
                <a:ext cx="1686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JP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7C97EC1-CBF2-5BB5-4505-85B982830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818" y="57533"/>
                <a:ext cx="1686552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3D9FFABB-CD6C-7492-16BF-47261C1E1E5F}"/>
                  </a:ext>
                </a:extLst>
              </p:cNvPr>
              <p:cNvSpPr txBox="1"/>
              <p:nvPr/>
            </p:nvSpPr>
            <p:spPr>
              <a:xfrm>
                <a:off x="8171073" y="1881199"/>
                <a:ext cx="1790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→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JP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3D9FFABB-CD6C-7492-16BF-47261C1E1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073" y="1881199"/>
                <a:ext cx="1790362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icture 159" descr="A picture containing text&#10;&#10;Description automatically generated">
            <a:extLst>
              <a:ext uri="{FF2B5EF4-FFF2-40B4-BE49-F238E27FC236}">
                <a16:creationId xmlns:a16="http://schemas.microsoft.com/office/drawing/2014/main" id="{73ECD7C5-8855-B97A-9056-DCB9EC40C10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806" t="27857" r="61939" b="45809"/>
          <a:stretch/>
        </p:blipFill>
        <p:spPr>
          <a:xfrm>
            <a:off x="587459" y="2250915"/>
            <a:ext cx="2331974" cy="29084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1" name="Picture 160" descr="A close-up of a turtle&#10;&#10;Description automatically generated with low confidence">
            <a:extLst>
              <a:ext uri="{FF2B5EF4-FFF2-40B4-BE49-F238E27FC236}">
                <a16:creationId xmlns:a16="http://schemas.microsoft.com/office/drawing/2014/main" id="{B53A40E6-2B16-D80A-5DB6-EB755C84A95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806" t="27858" r="61940" b="45809"/>
          <a:stretch/>
        </p:blipFill>
        <p:spPr>
          <a:xfrm>
            <a:off x="6604496" y="2250915"/>
            <a:ext cx="2331973" cy="29084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4" name="Picture 163" descr="A picture containing text&#10;&#10;Description automatically generated">
            <a:extLst>
              <a:ext uri="{FF2B5EF4-FFF2-40B4-BE49-F238E27FC236}">
                <a16:creationId xmlns:a16="http://schemas.microsoft.com/office/drawing/2014/main" id="{38B20262-79A6-4F3A-7BD3-046E71BCA81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2638" t="27772" r="23072" b="45895"/>
          <a:stretch/>
        </p:blipFill>
        <p:spPr>
          <a:xfrm>
            <a:off x="9196039" y="2250914"/>
            <a:ext cx="2337833" cy="29084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5" name="Picture 164" descr="A close-up of a turtle&#10;&#10;Description automatically generated with low confidence">
            <a:extLst>
              <a:ext uri="{FF2B5EF4-FFF2-40B4-BE49-F238E27FC236}">
                <a16:creationId xmlns:a16="http://schemas.microsoft.com/office/drawing/2014/main" id="{4061441D-36A0-4549-8153-4824BF71CC9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2637" t="27772" r="23072" b="45894"/>
          <a:stretch/>
        </p:blipFill>
        <p:spPr>
          <a:xfrm>
            <a:off x="3172782" y="2255698"/>
            <a:ext cx="2330143" cy="2898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3DDF99EA-561E-81E6-20D1-1EFD24E90DC4}"/>
              </a:ext>
            </a:extLst>
          </p:cNvPr>
          <p:cNvSpPr>
            <a:spLocks noChangeAspect="1"/>
          </p:cNvSpPr>
          <p:nvPr/>
        </p:nvSpPr>
        <p:spPr>
          <a:xfrm>
            <a:off x="8844800" y="235866"/>
            <a:ext cx="212400" cy="262800"/>
          </a:xfrm>
          <a:prstGeom prst="rect">
            <a:avLst/>
          </a:prstGeom>
          <a:solidFill>
            <a:srgbClr val="FFFF00">
              <a:alpha val="21000"/>
            </a:srgb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01D8BEAF-EEDE-2A2A-FF58-3E4CCA703B62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4710" y="5272952"/>
            <a:ext cx="1462376" cy="1091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FAD7E6-127C-1C45-1083-768EB7AB7422}"/>
              </a:ext>
            </a:extLst>
          </p:cNvPr>
          <p:cNvSpPr txBox="1"/>
          <p:nvPr/>
        </p:nvSpPr>
        <p:spPr>
          <a:xfrm>
            <a:off x="3158747" y="161327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重心座標</a:t>
            </a:r>
            <a:endParaRPr lang="en-JP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6DB93-2D64-AC5E-50E8-BDD12EEA3A4A}"/>
              </a:ext>
            </a:extLst>
          </p:cNvPr>
          <p:cNvCxnSpPr/>
          <p:nvPr/>
        </p:nvCxnSpPr>
        <p:spPr>
          <a:xfrm>
            <a:off x="3482292" y="2171732"/>
            <a:ext cx="240046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 165">
            <a:extLst>
              <a:ext uri="{FF2B5EF4-FFF2-40B4-BE49-F238E27FC236}">
                <a16:creationId xmlns:a16="http://schemas.microsoft.com/office/drawing/2014/main" id="{E26D964B-12D5-E218-503E-979755217891}"/>
              </a:ext>
            </a:extLst>
          </p:cNvPr>
          <p:cNvSpPr/>
          <p:nvPr/>
        </p:nvSpPr>
        <p:spPr>
          <a:xfrm>
            <a:off x="1421708" y="2840758"/>
            <a:ext cx="2423461" cy="401923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3848897"/>
              <a:gd name="connsiteY0" fmla="*/ 328862 h 328862"/>
              <a:gd name="connsiteX1" fmla="*/ 3848897 w 3848897"/>
              <a:gd name="connsiteY1" fmla="*/ 111825 h 328862"/>
              <a:gd name="connsiteX0" fmla="*/ 0 w 3883274"/>
              <a:gd name="connsiteY0" fmla="*/ 339293 h 339293"/>
              <a:gd name="connsiteX1" fmla="*/ 3883274 w 3883274"/>
              <a:gd name="connsiteY1" fmla="*/ 109115 h 339293"/>
              <a:gd name="connsiteX0" fmla="*/ 0 w 3883274"/>
              <a:gd name="connsiteY0" fmla="*/ 415527 h 415527"/>
              <a:gd name="connsiteX1" fmla="*/ 3883274 w 3883274"/>
              <a:gd name="connsiteY1" fmla="*/ 185349 h 415527"/>
              <a:gd name="connsiteX0" fmla="*/ 0 w 3924527"/>
              <a:gd name="connsiteY0" fmla="*/ 405097 h 405097"/>
              <a:gd name="connsiteX1" fmla="*/ 3924527 w 3924527"/>
              <a:gd name="connsiteY1" fmla="*/ 192441 h 405097"/>
              <a:gd name="connsiteX0" fmla="*/ 0 w 3924527"/>
              <a:gd name="connsiteY0" fmla="*/ 417817 h 417817"/>
              <a:gd name="connsiteX1" fmla="*/ 3924527 w 3924527"/>
              <a:gd name="connsiteY1" fmla="*/ 205161 h 41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4527" h="417817">
                <a:moveTo>
                  <a:pt x="0" y="417817"/>
                </a:moveTo>
                <a:cubicBezTo>
                  <a:pt x="1247045" y="-98718"/>
                  <a:pt x="2753836" y="-95377"/>
                  <a:pt x="3924527" y="205161"/>
                </a:cubicBezTo>
              </a:path>
            </a:pathLst>
          </a:custGeom>
          <a:noFill/>
          <a:ln w="38100" cap="rnd">
            <a:solidFill>
              <a:srgbClr val="FFFF00"/>
            </a:solidFill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981EA5D8-A09C-7FFE-7A87-E253F51945AA}"/>
              </a:ext>
            </a:extLst>
          </p:cNvPr>
          <p:cNvSpPr/>
          <p:nvPr/>
        </p:nvSpPr>
        <p:spPr>
          <a:xfrm>
            <a:off x="1566866" y="3649172"/>
            <a:ext cx="2520543" cy="395938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2916452"/>
              <a:gd name="connsiteY0" fmla="*/ 172775 h 187427"/>
              <a:gd name="connsiteX1" fmla="*/ 2916452 w 2916452"/>
              <a:gd name="connsiteY1" fmla="*/ 187426 h 187427"/>
              <a:gd name="connsiteX0" fmla="*/ 0 w 2990793"/>
              <a:gd name="connsiteY0" fmla="*/ 155298 h 205155"/>
              <a:gd name="connsiteX1" fmla="*/ 2990793 w 2990793"/>
              <a:gd name="connsiteY1" fmla="*/ 205155 h 205155"/>
              <a:gd name="connsiteX0" fmla="*/ 0 w 3953971"/>
              <a:gd name="connsiteY0" fmla="*/ 416067 h 416067"/>
              <a:gd name="connsiteX1" fmla="*/ 3953971 w 3953971"/>
              <a:gd name="connsiteY1" fmla="*/ 92920 h 416067"/>
              <a:gd name="connsiteX0" fmla="*/ 0 w 3953971"/>
              <a:gd name="connsiteY0" fmla="*/ 426179 h 426179"/>
              <a:gd name="connsiteX1" fmla="*/ 3953971 w 3953971"/>
              <a:gd name="connsiteY1" fmla="*/ 103032 h 426179"/>
              <a:gd name="connsiteX0" fmla="*/ 0 w 3991742"/>
              <a:gd name="connsiteY0" fmla="*/ 405993 h 405993"/>
              <a:gd name="connsiteX1" fmla="*/ 3991742 w 3991742"/>
              <a:gd name="connsiteY1" fmla="*/ 106911 h 405993"/>
              <a:gd name="connsiteX0" fmla="*/ 0 w 3991742"/>
              <a:gd name="connsiteY0" fmla="*/ 438949 h 438949"/>
              <a:gd name="connsiteX1" fmla="*/ 3991742 w 3991742"/>
              <a:gd name="connsiteY1" fmla="*/ 139867 h 43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91742" h="438949">
                <a:moveTo>
                  <a:pt x="0" y="438949"/>
                </a:moveTo>
                <a:cubicBezTo>
                  <a:pt x="1152179" y="48561"/>
                  <a:pt x="2471184" y="-154073"/>
                  <a:pt x="3991742" y="139867"/>
                </a:cubicBezTo>
              </a:path>
            </a:pathLst>
          </a:custGeom>
          <a:noFill/>
          <a:ln w="38100" cap="rnd">
            <a:solidFill>
              <a:srgbClr val="FFFF00"/>
            </a:solidFill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92D1E221-A61A-BAC4-03EF-BFA74BFFFD2D}"/>
              </a:ext>
            </a:extLst>
          </p:cNvPr>
          <p:cNvSpPr/>
          <p:nvPr/>
        </p:nvSpPr>
        <p:spPr>
          <a:xfrm>
            <a:off x="1831658" y="4078981"/>
            <a:ext cx="2685562" cy="382823"/>
          </a:xfrm>
          <a:custGeom>
            <a:avLst/>
            <a:gdLst>
              <a:gd name="connsiteX0" fmla="*/ 0 w 2962275"/>
              <a:gd name="connsiteY0" fmla="*/ 0 h 47625"/>
              <a:gd name="connsiteX1" fmla="*/ 2962275 w 2962275"/>
              <a:gd name="connsiteY1" fmla="*/ 47625 h 47625"/>
              <a:gd name="connsiteX0" fmla="*/ 0 w 2967919"/>
              <a:gd name="connsiteY0" fmla="*/ 12578 h 16335"/>
              <a:gd name="connsiteX1" fmla="*/ 2967919 w 2967919"/>
              <a:gd name="connsiteY1" fmla="*/ 3758 h 16335"/>
              <a:gd name="connsiteX0" fmla="*/ 0 w 2967919"/>
              <a:gd name="connsiteY0" fmla="*/ 99418 h 99418"/>
              <a:gd name="connsiteX1" fmla="*/ 2967919 w 2967919"/>
              <a:gd name="connsiteY1" fmla="*/ 90598 h 99418"/>
              <a:gd name="connsiteX0" fmla="*/ 0 w 2967919"/>
              <a:gd name="connsiteY0" fmla="*/ 185491 h 185491"/>
              <a:gd name="connsiteX1" fmla="*/ 2967919 w 2967919"/>
              <a:gd name="connsiteY1" fmla="*/ 176671 h 185491"/>
              <a:gd name="connsiteX0" fmla="*/ 0 w 2916452"/>
              <a:gd name="connsiteY0" fmla="*/ 172775 h 187427"/>
              <a:gd name="connsiteX1" fmla="*/ 2916452 w 2916452"/>
              <a:gd name="connsiteY1" fmla="*/ 187426 h 187427"/>
              <a:gd name="connsiteX0" fmla="*/ 0 w 2990793"/>
              <a:gd name="connsiteY0" fmla="*/ 155298 h 205155"/>
              <a:gd name="connsiteX1" fmla="*/ 2990793 w 2990793"/>
              <a:gd name="connsiteY1" fmla="*/ 205155 h 205155"/>
              <a:gd name="connsiteX0" fmla="*/ 0 w 2848270"/>
              <a:gd name="connsiteY0" fmla="*/ 159648 h 200365"/>
              <a:gd name="connsiteX1" fmla="*/ 2848270 w 2848270"/>
              <a:gd name="connsiteY1" fmla="*/ 200364 h 200365"/>
              <a:gd name="connsiteX0" fmla="*/ 0 w 4321363"/>
              <a:gd name="connsiteY0" fmla="*/ 403435 h 403435"/>
              <a:gd name="connsiteX1" fmla="*/ 4321363 w 4321363"/>
              <a:gd name="connsiteY1" fmla="*/ 95211 h 403435"/>
              <a:gd name="connsiteX0" fmla="*/ 0 w 4321363"/>
              <a:gd name="connsiteY0" fmla="*/ 403435 h 403435"/>
              <a:gd name="connsiteX1" fmla="*/ 4321363 w 4321363"/>
              <a:gd name="connsiteY1" fmla="*/ 95211 h 403435"/>
              <a:gd name="connsiteX0" fmla="*/ 0 w 4321363"/>
              <a:gd name="connsiteY0" fmla="*/ 423080 h 423080"/>
              <a:gd name="connsiteX1" fmla="*/ 4321363 w 4321363"/>
              <a:gd name="connsiteY1" fmla="*/ 114856 h 4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21363" h="423080">
                <a:moveTo>
                  <a:pt x="0" y="423080"/>
                </a:moveTo>
                <a:cubicBezTo>
                  <a:pt x="1133293" y="92854"/>
                  <a:pt x="2290887" y="-155019"/>
                  <a:pt x="4321363" y="114856"/>
                </a:cubicBezTo>
              </a:path>
            </a:pathLst>
          </a:custGeom>
          <a:noFill/>
          <a:ln w="38100" cap="rnd">
            <a:solidFill>
              <a:srgbClr val="FFFF00"/>
            </a:solidFill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69" name="Freeform 168">
            <a:extLst>
              <a:ext uri="{FF2B5EF4-FFF2-40B4-BE49-F238E27FC236}">
                <a16:creationId xmlns:a16="http://schemas.microsoft.com/office/drawing/2014/main" id="{EA6433C5-486E-56F0-2E36-D59B5B73E819}"/>
              </a:ext>
            </a:extLst>
          </p:cNvPr>
          <p:cNvSpPr/>
          <p:nvPr/>
        </p:nvSpPr>
        <p:spPr>
          <a:xfrm>
            <a:off x="7366299" y="3732469"/>
            <a:ext cx="2516255" cy="486796"/>
          </a:xfrm>
          <a:custGeom>
            <a:avLst/>
            <a:gdLst>
              <a:gd name="connsiteX0" fmla="*/ 2611120 w 2611120"/>
              <a:gd name="connsiteY0" fmla="*/ 111760 h 111760"/>
              <a:gd name="connsiteX1" fmla="*/ 0 w 2611120"/>
              <a:gd name="connsiteY1" fmla="*/ 0 h 111760"/>
              <a:gd name="connsiteX0" fmla="*/ 2611120 w 2611120"/>
              <a:gd name="connsiteY0" fmla="*/ 185164 h 185164"/>
              <a:gd name="connsiteX1" fmla="*/ 0 w 2611120"/>
              <a:gd name="connsiteY1" fmla="*/ 73404 h 185164"/>
              <a:gd name="connsiteX0" fmla="*/ 2611120 w 2611120"/>
              <a:gd name="connsiteY0" fmla="*/ 294573 h 294573"/>
              <a:gd name="connsiteX1" fmla="*/ 0 w 2611120"/>
              <a:gd name="connsiteY1" fmla="*/ 182813 h 294573"/>
              <a:gd name="connsiteX0" fmla="*/ 3812493 w 3812493"/>
              <a:gd name="connsiteY0" fmla="*/ 260017 h 260017"/>
              <a:gd name="connsiteX1" fmla="*/ 0 w 3812493"/>
              <a:gd name="connsiteY1" fmla="*/ 212425 h 260017"/>
              <a:gd name="connsiteX0" fmla="*/ 3812493 w 3812493"/>
              <a:gd name="connsiteY0" fmla="*/ 263034 h 263034"/>
              <a:gd name="connsiteX1" fmla="*/ 0 w 3812493"/>
              <a:gd name="connsiteY1" fmla="*/ 215442 h 263034"/>
              <a:gd name="connsiteX0" fmla="*/ 4156279 w 4156279"/>
              <a:gd name="connsiteY0" fmla="*/ 152871 h 426122"/>
              <a:gd name="connsiteX1" fmla="*/ 0 w 4156279"/>
              <a:gd name="connsiteY1" fmla="*/ 426122 h 426122"/>
              <a:gd name="connsiteX0" fmla="*/ 4156279 w 4156279"/>
              <a:gd name="connsiteY0" fmla="*/ 218267 h 491518"/>
              <a:gd name="connsiteX1" fmla="*/ 0 w 4156279"/>
              <a:gd name="connsiteY1" fmla="*/ 491518 h 491518"/>
              <a:gd name="connsiteX0" fmla="*/ 4156279 w 4156279"/>
              <a:gd name="connsiteY0" fmla="*/ 232141 h 505392"/>
              <a:gd name="connsiteX1" fmla="*/ 0 w 4156279"/>
              <a:gd name="connsiteY1" fmla="*/ 505392 h 505392"/>
              <a:gd name="connsiteX0" fmla="*/ 4182724 w 4182724"/>
              <a:gd name="connsiteY0" fmla="*/ 229378 h 510650"/>
              <a:gd name="connsiteX1" fmla="*/ 0 w 4182724"/>
              <a:gd name="connsiteY1" fmla="*/ 510650 h 510650"/>
              <a:gd name="connsiteX0" fmla="*/ 4248836 w 4248836"/>
              <a:gd name="connsiteY0" fmla="*/ 208860 h 554301"/>
              <a:gd name="connsiteX1" fmla="*/ 0 w 4248836"/>
              <a:gd name="connsiteY1" fmla="*/ 554301 h 554301"/>
              <a:gd name="connsiteX0" fmla="*/ 4248836 w 4248836"/>
              <a:gd name="connsiteY0" fmla="*/ 223578 h 522127"/>
              <a:gd name="connsiteX1" fmla="*/ 0 w 4248836"/>
              <a:gd name="connsiteY1" fmla="*/ 522127 h 522127"/>
              <a:gd name="connsiteX0" fmla="*/ 4180665 w 4180665"/>
              <a:gd name="connsiteY0" fmla="*/ 227490 h 514316"/>
              <a:gd name="connsiteX1" fmla="*/ 0 w 4180665"/>
              <a:gd name="connsiteY1" fmla="*/ 514316 h 514316"/>
              <a:gd name="connsiteX0" fmla="*/ 4180665 w 4180665"/>
              <a:gd name="connsiteY0" fmla="*/ 199970 h 486796"/>
              <a:gd name="connsiteX1" fmla="*/ 0 w 4180665"/>
              <a:gd name="connsiteY1" fmla="*/ 486796 h 48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80665" h="486796">
                <a:moveTo>
                  <a:pt x="4180665" y="199970"/>
                </a:moveTo>
                <a:cubicBezTo>
                  <a:pt x="2955156" y="-194487"/>
                  <a:pt x="930325" y="44021"/>
                  <a:pt x="0" y="486796"/>
                </a:cubicBezTo>
              </a:path>
            </a:pathLst>
          </a:custGeom>
          <a:noFill/>
          <a:ln w="38100" cap="rnd">
            <a:solidFill>
              <a:srgbClr val="FFFF00"/>
            </a:solidFill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1C74A36D-D197-25A4-7227-F07B7AE1005B}"/>
              </a:ext>
            </a:extLst>
          </p:cNvPr>
          <p:cNvSpPr/>
          <p:nvPr/>
        </p:nvSpPr>
        <p:spPr>
          <a:xfrm>
            <a:off x="7914260" y="2881922"/>
            <a:ext cx="2459220" cy="468116"/>
          </a:xfrm>
          <a:custGeom>
            <a:avLst/>
            <a:gdLst>
              <a:gd name="connsiteX0" fmla="*/ 2611120 w 2611120"/>
              <a:gd name="connsiteY0" fmla="*/ 111760 h 111760"/>
              <a:gd name="connsiteX1" fmla="*/ 0 w 2611120"/>
              <a:gd name="connsiteY1" fmla="*/ 0 h 111760"/>
              <a:gd name="connsiteX0" fmla="*/ 2611120 w 2611120"/>
              <a:gd name="connsiteY0" fmla="*/ 185164 h 185164"/>
              <a:gd name="connsiteX1" fmla="*/ 0 w 2611120"/>
              <a:gd name="connsiteY1" fmla="*/ 73404 h 185164"/>
              <a:gd name="connsiteX0" fmla="*/ 2611120 w 2611120"/>
              <a:gd name="connsiteY0" fmla="*/ 294573 h 294573"/>
              <a:gd name="connsiteX1" fmla="*/ 0 w 2611120"/>
              <a:gd name="connsiteY1" fmla="*/ 182813 h 294573"/>
              <a:gd name="connsiteX0" fmla="*/ 2655881 w 2655881"/>
              <a:gd name="connsiteY0" fmla="*/ 250746 h 250746"/>
              <a:gd name="connsiteX1" fmla="*/ 0 w 2655881"/>
              <a:gd name="connsiteY1" fmla="*/ 222113 h 250746"/>
              <a:gd name="connsiteX0" fmla="*/ 4102695 w 4102695"/>
              <a:gd name="connsiteY0" fmla="*/ 152456 h 420602"/>
              <a:gd name="connsiteX1" fmla="*/ 0 w 4102695"/>
              <a:gd name="connsiteY1" fmla="*/ 420602 h 420602"/>
              <a:gd name="connsiteX0" fmla="*/ 4102695 w 4102695"/>
              <a:gd name="connsiteY0" fmla="*/ 224799 h 492945"/>
              <a:gd name="connsiteX1" fmla="*/ 0 w 4102695"/>
              <a:gd name="connsiteY1" fmla="*/ 492945 h 492945"/>
              <a:gd name="connsiteX0" fmla="*/ 4102695 w 4102695"/>
              <a:gd name="connsiteY0" fmla="*/ 224799 h 492945"/>
              <a:gd name="connsiteX1" fmla="*/ 0 w 4102695"/>
              <a:gd name="connsiteY1" fmla="*/ 492945 h 492945"/>
              <a:gd name="connsiteX0" fmla="*/ 3960597 w 3960597"/>
              <a:gd name="connsiteY0" fmla="*/ 240075 h 468116"/>
              <a:gd name="connsiteX1" fmla="*/ 0 w 3960597"/>
              <a:gd name="connsiteY1" fmla="*/ 468116 h 46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60597" h="468116">
                <a:moveTo>
                  <a:pt x="3960597" y="240075"/>
                </a:moveTo>
                <a:cubicBezTo>
                  <a:pt x="2875840" y="-122298"/>
                  <a:pt x="1106091" y="-96210"/>
                  <a:pt x="0" y="468116"/>
                </a:cubicBezTo>
              </a:path>
            </a:pathLst>
          </a:custGeom>
          <a:noFill/>
          <a:ln w="38100" cap="rnd">
            <a:solidFill>
              <a:srgbClr val="FFFF00"/>
            </a:solidFill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71" name="Freeform 170">
            <a:extLst>
              <a:ext uri="{FF2B5EF4-FFF2-40B4-BE49-F238E27FC236}">
                <a16:creationId xmlns:a16="http://schemas.microsoft.com/office/drawing/2014/main" id="{E183DFA8-9AD9-5647-42CC-E406A0B9D35F}"/>
              </a:ext>
            </a:extLst>
          </p:cNvPr>
          <p:cNvSpPr/>
          <p:nvPr/>
        </p:nvSpPr>
        <p:spPr>
          <a:xfrm>
            <a:off x="7443538" y="4374666"/>
            <a:ext cx="2713196" cy="542239"/>
          </a:xfrm>
          <a:custGeom>
            <a:avLst/>
            <a:gdLst>
              <a:gd name="connsiteX0" fmla="*/ 2611120 w 2611120"/>
              <a:gd name="connsiteY0" fmla="*/ 111760 h 111760"/>
              <a:gd name="connsiteX1" fmla="*/ 0 w 2611120"/>
              <a:gd name="connsiteY1" fmla="*/ 0 h 111760"/>
              <a:gd name="connsiteX0" fmla="*/ 2611120 w 2611120"/>
              <a:gd name="connsiteY0" fmla="*/ 185164 h 185164"/>
              <a:gd name="connsiteX1" fmla="*/ 0 w 2611120"/>
              <a:gd name="connsiteY1" fmla="*/ 73404 h 185164"/>
              <a:gd name="connsiteX0" fmla="*/ 2611120 w 2611120"/>
              <a:gd name="connsiteY0" fmla="*/ 294573 h 294573"/>
              <a:gd name="connsiteX1" fmla="*/ 0 w 2611120"/>
              <a:gd name="connsiteY1" fmla="*/ 182813 h 294573"/>
              <a:gd name="connsiteX0" fmla="*/ 2815741 w 2815741"/>
              <a:gd name="connsiteY0" fmla="*/ 190295 h 315128"/>
              <a:gd name="connsiteX1" fmla="*/ 0 w 2815741"/>
              <a:gd name="connsiteY1" fmla="*/ 315128 h 315128"/>
              <a:gd name="connsiteX0" fmla="*/ 2815741 w 2815741"/>
              <a:gd name="connsiteY0" fmla="*/ 237786 h 362619"/>
              <a:gd name="connsiteX1" fmla="*/ 0 w 2815741"/>
              <a:gd name="connsiteY1" fmla="*/ 362619 h 362619"/>
              <a:gd name="connsiteX0" fmla="*/ 4262555 w 4262555"/>
              <a:gd name="connsiteY0" fmla="*/ 207511 h 412555"/>
              <a:gd name="connsiteX1" fmla="*/ 0 w 4262555"/>
              <a:gd name="connsiteY1" fmla="*/ 412555 h 412555"/>
              <a:gd name="connsiteX0" fmla="*/ 4262555 w 4262555"/>
              <a:gd name="connsiteY0" fmla="*/ 276411 h 481455"/>
              <a:gd name="connsiteX1" fmla="*/ 0 w 4262555"/>
              <a:gd name="connsiteY1" fmla="*/ 481455 h 481455"/>
              <a:gd name="connsiteX0" fmla="*/ 4262555 w 4262555"/>
              <a:gd name="connsiteY0" fmla="*/ 302194 h 507238"/>
              <a:gd name="connsiteX1" fmla="*/ 0 w 4262555"/>
              <a:gd name="connsiteY1" fmla="*/ 507238 h 507238"/>
              <a:gd name="connsiteX0" fmla="*/ 4225083 w 4225083"/>
              <a:gd name="connsiteY0" fmla="*/ 279127 h 540097"/>
              <a:gd name="connsiteX1" fmla="*/ 0 w 4225083"/>
              <a:gd name="connsiteY1" fmla="*/ 540096 h 54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25083" h="540097">
                <a:moveTo>
                  <a:pt x="4225083" y="279127"/>
                </a:moveTo>
                <a:cubicBezTo>
                  <a:pt x="3036983" y="-147414"/>
                  <a:pt x="1199231" y="-103880"/>
                  <a:pt x="0" y="540096"/>
                </a:cubicBezTo>
              </a:path>
            </a:pathLst>
          </a:custGeom>
          <a:noFill/>
          <a:ln w="38100" cap="rnd">
            <a:solidFill>
              <a:srgbClr val="FFFF00"/>
            </a:solidFill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4E9D1-DC98-01FA-D5F1-1CD9B20ECA09}"/>
              </a:ext>
            </a:extLst>
          </p:cNvPr>
          <p:cNvSpPr txBox="1"/>
          <p:nvPr/>
        </p:nvSpPr>
        <p:spPr>
          <a:xfrm>
            <a:off x="6469809" y="6311371"/>
            <a:ext cx="187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[Aigerman 2016]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8CFE79-E546-28F2-FAB8-87382DA15F5D}"/>
              </a:ext>
            </a:extLst>
          </p:cNvPr>
          <p:cNvSpPr txBox="1"/>
          <p:nvPr/>
        </p:nvSpPr>
        <p:spPr>
          <a:xfrm>
            <a:off x="9475255" y="6311371"/>
            <a:ext cx="187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[Aigerman 2015]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08516D-4DA3-12E9-127C-0E51F6D7CB7F}"/>
              </a:ext>
            </a:extLst>
          </p:cNvPr>
          <p:cNvSpPr txBox="1"/>
          <p:nvPr/>
        </p:nvSpPr>
        <p:spPr>
          <a:xfrm>
            <a:off x="587459" y="2250915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E5C96-6195-D993-1088-F90F468306FB}"/>
              </a:ext>
            </a:extLst>
          </p:cNvPr>
          <p:cNvSpPr txBox="1"/>
          <p:nvPr/>
        </p:nvSpPr>
        <p:spPr>
          <a:xfrm>
            <a:off x="3172782" y="2250915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454CC6-1BD2-942D-C0C7-B6B173435B64}"/>
              </a:ext>
            </a:extLst>
          </p:cNvPr>
          <p:cNvSpPr txBox="1"/>
          <p:nvPr/>
        </p:nvSpPr>
        <p:spPr>
          <a:xfrm>
            <a:off x="6604496" y="2250915"/>
            <a:ext cx="317716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41BF3F-8FE1-B361-D851-8BBE2114B578}"/>
              </a:ext>
            </a:extLst>
          </p:cNvPr>
          <p:cNvSpPr txBox="1"/>
          <p:nvPr/>
        </p:nvSpPr>
        <p:spPr>
          <a:xfrm>
            <a:off x="9196039" y="2250915"/>
            <a:ext cx="301685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1600"/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951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76"/>
    </mc:Choice>
    <mc:Fallback xmlns="">
      <p:transition spd="slow" advTm="45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  <p:bldP spid="41" grpId="0"/>
      <p:bldP spid="157" grpId="0"/>
      <p:bldP spid="172" grpId="0" animBg="1"/>
      <p:bldP spid="10" grpId="0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4" grpId="0"/>
      <p:bldP spid="27" grpId="0"/>
      <p:bldP spid="28" grpId="0" animBg="1"/>
      <p:bldP spid="29" grpId="0" animBg="1"/>
      <p:bldP spid="30" grpId="0" animBg="1"/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3.9|1.6|1|2.4|7.1|5.4|0.8|3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.1|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3.4|2.1|2.7|1|1.2|1.6|1.1|0.9|0.8|1.7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7.6|5.8|11.1|6.2|4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0.1|5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.4|1.3|1.5|2.8|4.6|7|4.5|3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28.2|1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3.9|1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4.1|6.8|4.6|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2.4|4.5|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7|6.6|2.8|4.6|1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5.3|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2.5|1.5"/>
</p:tagLst>
</file>

<file path=ppt/theme/theme1.xml><?xml version="1.0" encoding="utf-8"?>
<a:theme xmlns:a="http://schemas.openxmlformats.org/drawingml/2006/main" name="reduced-padd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4">
      <a:majorFont>
        <a:latin typeface="Segoe UI"/>
        <a:ea typeface="HG丸ｺﾞｼｯｸM-PRO"/>
        <a:cs typeface=""/>
      </a:majorFont>
      <a:minorFont>
        <a:latin typeface="Segoe UI"/>
        <a:ea typeface="HG丸ｺﾞｼｯｸM-PR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duced-padding" id="{1B8DEDEF-9B2F-7643-AC9C-6C798AB0F59C}" vid="{387CFB22-6969-D442-B059-44DDA81DF6F2}"/>
    </a:ext>
  </a:extLst>
</a:theme>
</file>

<file path=ppt/theme/theme2.xml><?xml version="1.0" encoding="utf-8"?>
<a:theme xmlns:a="http://schemas.openxmlformats.org/drawingml/2006/main" name="Digit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>
            <a:latin typeface="Poppins" pitchFamily="2" charset="77"/>
            <a:cs typeface="Poppins" pitchFamily="2" charset="7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reduced-padding</Template>
  <TotalTime>25077</TotalTime>
  <Words>2963</Words>
  <Application>Microsoft Macintosh PowerPoint</Application>
  <PresentationFormat>Widescreen</PresentationFormat>
  <Paragraphs>528</Paragraphs>
  <Slides>33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Hiragino Sans CNS W3</vt:lpstr>
      <vt:lpstr>Arial</vt:lpstr>
      <vt:lpstr>Calibri</vt:lpstr>
      <vt:lpstr>Cambria Math</vt:lpstr>
      <vt:lpstr>Poppins</vt:lpstr>
      <vt:lpstr>Poppins SemiBold</vt:lpstr>
      <vt:lpstr>Segoe UI</vt:lpstr>
      <vt:lpstr>reduced-padding</vt:lpstr>
      <vt:lpstr>Digital</vt:lpstr>
      <vt:lpstr>Compatible Intrinsic Triangulations</vt:lpstr>
      <vt:lpstr>Inter-surface mapping</vt:lpstr>
      <vt:lpstr>先行研究 [Schmidt 2020]</vt:lpstr>
      <vt:lpstr>本研究の位置づけ</vt:lpstr>
      <vt:lpstr>背景: intrinsic triangulations</vt:lpstr>
      <vt:lpstr>背景: intrinsic triangulations</vt:lpstr>
      <vt:lpstr>着想の元: 2Dにおける compatible triangulations</vt:lpstr>
      <vt:lpstr>提案法: Compatible Intrinsic Triangulations</vt:lpstr>
      <vt:lpstr>入力: ”頂点イメージ”</vt:lpstr>
      <vt:lpstr>出力: Compatible Intrinsic Triangulation (CIT)</vt:lpstr>
      <vt:lpstr>Output: Compatible Intrinsic Triangulation (CIT)</vt:lpstr>
      <vt:lpstr>CIT 生成アルゴリズム (4 ステップ)</vt:lpstr>
      <vt:lpstr>Step 1: 頂点の挿入</vt:lpstr>
      <vt:lpstr>Step 1: 頂点の挿入</vt:lpstr>
      <vt:lpstr>Compatible edges という概念</vt:lpstr>
      <vt:lpstr>Compatible edges という概念</vt:lpstr>
      <vt:lpstr>Compatible edges という概念</vt:lpstr>
      <vt:lpstr>Compatible edges という概念</vt:lpstr>
      <vt:lpstr>Step 2: Delaunay flip [Sharp 2019]</vt:lpstr>
      <vt:lpstr>Step 2: Delaunay flip [Sharp 2019]</vt:lpstr>
      <vt:lpstr>Step 2: Delaunay flip [Sharp 2019]</vt:lpstr>
      <vt:lpstr>写像の最適化</vt:lpstr>
      <vt:lpstr>評価実験</vt:lpstr>
      <vt:lpstr>先行研究 [Schmidt 2020] のデータセットで実験</vt:lpstr>
      <vt:lpstr>Princeton データセット [Chen 2009] で実験</vt:lpstr>
      <vt:lpstr>PowerPoint Presentation</vt:lpstr>
      <vt:lpstr>Limitations</vt:lpstr>
      <vt:lpstr>採択までの道のり</vt:lpstr>
      <vt:lpstr>タイムライン</vt:lpstr>
      <vt:lpstr>初回投稿時</vt:lpstr>
      <vt:lpstr>再投稿時</vt:lpstr>
      <vt:lpstr>感想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Compatible Intrinsic Triangulations</dc:title>
  <dc:creator>高山健志</dc:creator>
  <cp:lastModifiedBy>高山健志</cp:lastModifiedBy>
  <cp:revision>565</cp:revision>
  <dcterms:created xsi:type="dcterms:W3CDTF">2022-05-30T05:05:40Z</dcterms:created>
  <dcterms:modified xsi:type="dcterms:W3CDTF">2022-10-07T05:04:18Z</dcterms:modified>
</cp:coreProperties>
</file>